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3" r:id="rId1"/>
  </p:sldMasterIdLst>
  <p:sldIdLst>
    <p:sldId id="256" r:id="rId2"/>
    <p:sldId id="308" r:id="rId3"/>
    <p:sldId id="303" r:id="rId4"/>
    <p:sldId id="304" r:id="rId5"/>
    <p:sldId id="305" r:id="rId6"/>
    <p:sldId id="314" r:id="rId7"/>
    <p:sldId id="306" r:id="rId8"/>
    <p:sldId id="326" r:id="rId9"/>
    <p:sldId id="265" r:id="rId10"/>
    <p:sldId id="310" r:id="rId11"/>
    <p:sldId id="311" r:id="rId12"/>
    <p:sldId id="327" r:id="rId13"/>
    <p:sldId id="333" r:id="rId14"/>
    <p:sldId id="320" r:id="rId15"/>
    <p:sldId id="334" r:id="rId16"/>
    <p:sldId id="321" r:id="rId17"/>
    <p:sldId id="332" r:id="rId18"/>
    <p:sldId id="322" r:id="rId19"/>
    <p:sldId id="302" r:id="rId20"/>
    <p:sldId id="323" r:id="rId21"/>
    <p:sldId id="331" r:id="rId22"/>
    <p:sldId id="324" r:id="rId23"/>
    <p:sldId id="307" r:id="rId24"/>
    <p:sldId id="312" r:id="rId25"/>
    <p:sldId id="329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elhasználó" initials="F" lastIdx="1" clrIdx="0">
    <p:extLst>
      <p:ext uri="{19B8F6BF-5375-455C-9EA6-DF929625EA0E}">
        <p15:presenceInfo xmlns:p15="http://schemas.microsoft.com/office/powerpoint/2012/main" userId="Felhasználó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2264"/>
    <a:srgbClr val="FBEB74"/>
    <a:srgbClr val="BA852F"/>
    <a:srgbClr val="E0BA45"/>
    <a:srgbClr val="E2BC46"/>
    <a:srgbClr val="DCB442"/>
    <a:srgbClr val="21D7CD"/>
    <a:srgbClr val="131F2B"/>
    <a:srgbClr val="42DF9A"/>
    <a:srgbClr val="FF5E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C04E588-C6EF-4CF6-B28D-D15FD530697E}" v="65" dt="2023-11-08T13:26:42.38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38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6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n Rijksen" userId="1af158e4-42dc-49c1-9742-6e523b37cbf8" providerId="ADAL" clId="{2C04E588-C6EF-4CF6-B28D-D15FD530697E}"/>
    <pc:docChg chg="undo custSel addSld delSld modSld sldOrd">
      <pc:chgData name="Jan Rijksen" userId="1af158e4-42dc-49c1-9742-6e523b37cbf8" providerId="ADAL" clId="{2C04E588-C6EF-4CF6-B28D-D15FD530697E}" dt="2023-11-08T13:32:58.938" v="1168" actId="20577"/>
      <pc:docMkLst>
        <pc:docMk/>
      </pc:docMkLst>
      <pc:sldChg chg="addSp delSp modSp mod">
        <pc:chgData name="Jan Rijksen" userId="1af158e4-42dc-49c1-9742-6e523b37cbf8" providerId="ADAL" clId="{2C04E588-C6EF-4CF6-B28D-D15FD530697E}" dt="2023-11-08T11:48:11.612" v="335" actId="3062"/>
        <pc:sldMkLst>
          <pc:docMk/>
          <pc:sldMk cId="981276118" sldId="256"/>
        </pc:sldMkLst>
        <pc:spChg chg="add del mod">
          <ac:chgData name="Jan Rijksen" userId="1af158e4-42dc-49c1-9742-6e523b37cbf8" providerId="ADAL" clId="{2C04E588-C6EF-4CF6-B28D-D15FD530697E}" dt="2023-11-08T11:17:07.348" v="36" actId="478"/>
          <ac:spMkLst>
            <pc:docMk/>
            <pc:sldMk cId="981276118" sldId="256"/>
            <ac:spMk id="5" creationId="{30C99136-8366-5B43-2CB4-CB935F39C31D}"/>
          </ac:spMkLst>
        </pc:spChg>
        <pc:spChg chg="add del mod">
          <ac:chgData name="Jan Rijksen" userId="1af158e4-42dc-49c1-9742-6e523b37cbf8" providerId="ADAL" clId="{2C04E588-C6EF-4CF6-B28D-D15FD530697E}" dt="2023-11-08T11:18:34.156" v="80"/>
          <ac:spMkLst>
            <pc:docMk/>
            <pc:sldMk cId="981276118" sldId="256"/>
            <ac:spMk id="6" creationId="{08FEA7D0-0D80-B111-F9AB-404A6B09C9FF}"/>
          </ac:spMkLst>
        </pc:spChg>
        <pc:spChg chg="add del mod">
          <ac:chgData name="Jan Rijksen" userId="1af158e4-42dc-49c1-9742-6e523b37cbf8" providerId="ADAL" clId="{2C04E588-C6EF-4CF6-B28D-D15FD530697E}" dt="2023-11-08T11:47:49.890" v="330" actId="478"/>
          <ac:spMkLst>
            <pc:docMk/>
            <pc:sldMk cId="981276118" sldId="256"/>
            <ac:spMk id="7" creationId="{1CC75B8F-9BED-5482-D86F-26FB55885109}"/>
          </ac:spMkLst>
        </pc:spChg>
        <pc:spChg chg="add mod">
          <ac:chgData name="Jan Rijksen" userId="1af158e4-42dc-49c1-9742-6e523b37cbf8" providerId="ADAL" clId="{2C04E588-C6EF-4CF6-B28D-D15FD530697E}" dt="2023-11-08T11:48:11.612" v="335" actId="3062"/>
          <ac:spMkLst>
            <pc:docMk/>
            <pc:sldMk cId="981276118" sldId="256"/>
            <ac:spMk id="8" creationId="{D796D60A-5F66-C909-096F-0370A7FD2CEA}"/>
          </ac:spMkLst>
        </pc:spChg>
        <pc:spChg chg="del">
          <ac:chgData name="Jan Rijksen" userId="1af158e4-42dc-49c1-9742-6e523b37cbf8" providerId="ADAL" clId="{2C04E588-C6EF-4CF6-B28D-D15FD530697E}" dt="2023-11-08T11:13:12.462" v="1" actId="478"/>
          <ac:spMkLst>
            <pc:docMk/>
            <pc:sldMk cId="981276118" sldId="256"/>
            <ac:spMk id="15" creationId="{1675DE14-3744-4C87-8249-583260CAEB61}"/>
          </ac:spMkLst>
        </pc:spChg>
        <pc:picChg chg="add mod">
          <ac:chgData name="Jan Rijksen" userId="1af158e4-42dc-49c1-9742-6e523b37cbf8" providerId="ADAL" clId="{2C04E588-C6EF-4CF6-B28D-D15FD530697E}" dt="2023-11-08T11:13:45.739" v="9" actId="1076"/>
          <ac:picMkLst>
            <pc:docMk/>
            <pc:sldMk cId="981276118" sldId="256"/>
            <ac:picMk id="4" creationId="{7752176B-5196-2875-448B-7F50C5ECF10B}"/>
          </ac:picMkLst>
        </pc:picChg>
        <pc:picChg chg="del">
          <ac:chgData name="Jan Rijksen" userId="1af158e4-42dc-49c1-9742-6e523b37cbf8" providerId="ADAL" clId="{2C04E588-C6EF-4CF6-B28D-D15FD530697E}" dt="2023-11-08T11:13:08.235" v="0" actId="478"/>
          <ac:picMkLst>
            <pc:docMk/>
            <pc:sldMk cId="981276118" sldId="256"/>
            <ac:picMk id="9" creationId="{C763494F-B790-4E84-AC73-1512310A9A4C}"/>
          </ac:picMkLst>
        </pc:picChg>
      </pc:sldChg>
      <pc:sldChg chg="mod">
        <pc:chgData name="Jan Rijksen" userId="1af158e4-42dc-49c1-9742-6e523b37cbf8" providerId="ADAL" clId="{2C04E588-C6EF-4CF6-B28D-D15FD530697E}" dt="2023-11-08T12:39:44.972" v="496" actId="27918"/>
        <pc:sldMkLst>
          <pc:docMk/>
          <pc:sldMk cId="3270132726" sldId="277"/>
        </pc:sldMkLst>
      </pc:sldChg>
      <pc:sldChg chg="modSp mod ord">
        <pc:chgData name="Jan Rijksen" userId="1af158e4-42dc-49c1-9742-6e523b37cbf8" providerId="ADAL" clId="{2C04E588-C6EF-4CF6-B28D-D15FD530697E}" dt="2023-11-08T12:46:05.433" v="571"/>
        <pc:sldMkLst>
          <pc:docMk/>
          <pc:sldMk cId="3302808160" sldId="296"/>
        </pc:sldMkLst>
        <pc:spChg chg="mod">
          <ac:chgData name="Jan Rijksen" userId="1af158e4-42dc-49c1-9742-6e523b37cbf8" providerId="ADAL" clId="{2C04E588-C6EF-4CF6-B28D-D15FD530697E}" dt="2023-11-08T12:41:55.996" v="569" actId="1076"/>
          <ac:spMkLst>
            <pc:docMk/>
            <pc:sldMk cId="3302808160" sldId="296"/>
            <ac:spMk id="3" creationId="{9C98CEC8-2E60-4064-BDD4-9E2DF1BC342E}"/>
          </ac:spMkLst>
        </pc:spChg>
        <pc:picChg chg="mod">
          <ac:chgData name="Jan Rijksen" userId="1af158e4-42dc-49c1-9742-6e523b37cbf8" providerId="ADAL" clId="{2C04E588-C6EF-4CF6-B28D-D15FD530697E}" dt="2023-11-08T12:41:49.023" v="568" actId="1076"/>
          <ac:picMkLst>
            <pc:docMk/>
            <pc:sldMk cId="3302808160" sldId="296"/>
            <ac:picMk id="4" creationId="{00000000-0000-0000-0000-000000000000}"/>
          </ac:picMkLst>
        </pc:picChg>
      </pc:sldChg>
      <pc:sldChg chg="modSp mod ord">
        <pc:chgData name="Jan Rijksen" userId="1af158e4-42dc-49c1-9742-6e523b37cbf8" providerId="ADAL" clId="{2C04E588-C6EF-4CF6-B28D-D15FD530697E}" dt="2023-11-08T11:45:41.259" v="271"/>
        <pc:sldMkLst>
          <pc:docMk/>
          <pc:sldMk cId="1977395242" sldId="304"/>
        </pc:sldMkLst>
        <pc:spChg chg="mod">
          <ac:chgData name="Jan Rijksen" userId="1af158e4-42dc-49c1-9742-6e523b37cbf8" providerId="ADAL" clId="{2C04E588-C6EF-4CF6-B28D-D15FD530697E}" dt="2023-11-08T11:24:49.550" v="182" actId="20577"/>
          <ac:spMkLst>
            <pc:docMk/>
            <pc:sldMk cId="1977395242" sldId="304"/>
            <ac:spMk id="3" creationId="{5C0B423C-675F-4461-B017-A374CF27B1E7}"/>
          </ac:spMkLst>
        </pc:spChg>
      </pc:sldChg>
      <pc:sldChg chg="delSp modSp mod">
        <pc:chgData name="Jan Rijksen" userId="1af158e4-42dc-49c1-9742-6e523b37cbf8" providerId="ADAL" clId="{2C04E588-C6EF-4CF6-B28D-D15FD530697E}" dt="2023-11-08T11:31:43.083" v="228" actId="478"/>
        <pc:sldMkLst>
          <pc:docMk/>
          <pc:sldMk cId="3103305479" sldId="305"/>
        </pc:sldMkLst>
        <pc:spChg chg="mod">
          <ac:chgData name="Jan Rijksen" userId="1af158e4-42dc-49c1-9742-6e523b37cbf8" providerId="ADAL" clId="{2C04E588-C6EF-4CF6-B28D-D15FD530697E}" dt="2023-11-08T11:25:23.310" v="183" actId="1076"/>
          <ac:spMkLst>
            <pc:docMk/>
            <pc:sldMk cId="3103305479" sldId="305"/>
            <ac:spMk id="2" creationId="{C7B971BD-BCD5-47C9-B17E-021BF0F282D3}"/>
          </ac:spMkLst>
        </pc:spChg>
        <pc:spChg chg="mod">
          <ac:chgData name="Jan Rijksen" userId="1af158e4-42dc-49c1-9742-6e523b37cbf8" providerId="ADAL" clId="{2C04E588-C6EF-4CF6-B28D-D15FD530697E}" dt="2023-11-08T11:25:38.754" v="184" actId="1076"/>
          <ac:spMkLst>
            <pc:docMk/>
            <pc:sldMk cId="3103305479" sldId="305"/>
            <ac:spMk id="3" creationId="{D209C211-D4A9-427B-BBBB-4BD2D8A21385}"/>
          </ac:spMkLst>
        </pc:spChg>
        <pc:picChg chg="del">
          <ac:chgData name="Jan Rijksen" userId="1af158e4-42dc-49c1-9742-6e523b37cbf8" providerId="ADAL" clId="{2C04E588-C6EF-4CF6-B28D-D15FD530697E}" dt="2023-11-08T11:31:43.083" v="228" actId="478"/>
          <ac:picMkLst>
            <pc:docMk/>
            <pc:sldMk cId="3103305479" sldId="305"/>
            <ac:picMk id="4" creationId="{83BB9424-08C1-D1A5-23C1-DE2DC6B54FCB}"/>
          </ac:picMkLst>
        </pc:picChg>
      </pc:sldChg>
      <pc:sldChg chg="addSp modSp mod ord">
        <pc:chgData name="Jan Rijksen" userId="1af158e4-42dc-49c1-9742-6e523b37cbf8" providerId="ADAL" clId="{2C04E588-C6EF-4CF6-B28D-D15FD530697E}" dt="2023-11-08T13:23:58.265" v="992" actId="1076"/>
        <pc:sldMkLst>
          <pc:docMk/>
          <pc:sldMk cId="3373213107" sldId="306"/>
        </pc:sldMkLst>
        <pc:spChg chg="mod">
          <ac:chgData name="Jan Rijksen" userId="1af158e4-42dc-49c1-9742-6e523b37cbf8" providerId="ADAL" clId="{2C04E588-C6EF-4CF6-B28D-D15FD530697E}" dt="2023-11-08T13:23:15.285" v="985" actId="1076"/>
          <ac:spMkLst>
            <pc:docMk/>
            <pc:sldMk cId="3373213107" sldId="306"/>
            <ac:spMk id="2" creationId="{52A19290-9371-4048-B4C8-D813BC6BD5FA}"/>
          </ac:spMkLst>
        </pc:spChg>
        <pc:spChg chg="mod">
          <ac:chgData name="Jan Rijksen" userId="1af158e4-42dc-49c1-9742-6e523b37cbf8" providerId="ADAL" clId="{2C04E588-C6EF-4CF6-B28D-D15FD530697E}" dt="2023-11-08T11:30:49.976" v="227" actId="20577"/>
          <ac:spMkLst>
            <pc:docMk/>
            <pc:sldMk cId="3373213107" sldId="306"/>
            <ac:spMk id="3" creationId="{84C0CC77-ED50-41AB-B941-4764C25B92E9}"/>
          </ac:spMkLst>
        </pc:spChg>
        <pc:picChg chg="add mod">
          <ac:chgData name="Jan Rijksen" userId="1af158e4-42dc-49c1-9742-6e523b37cbf8" providerId="ADAL" clId="{2C04E588-C6EF-4CF6-B28D-D15FD530697E}" dt="2023-11-08T13:23:20.466" v="988" actId="14100"/>
          <ac:picMkLst>
            <pc:docMk/>
            <pc:sldMk cId="3373213107" sldId="306"/>
            <ac:picMk id="5" creationId="{10F5BEEC-3BC0-9569-E4AD-BD58F487FB5B}"/>
          </ac:picMkLst>
        </pc:picChg>
        <pc:picChg chg="add mod">
          <ac:chgData name="Jan Rijksen" userId="1af158e4-42dc-49c1-9742-6e523b37cbf8" providerId="ADAL" clId="{2C04E588-C6EF-4CF6-B28D-D15FD530697E}" dt="2023-11-08T13:23:22.219" v="989" actId="1076"/>
          <ac:picMkLst>
            <pc:docMk/>
            <pc:sldMk cId="3373213107" sldId="306"/>
            <ac:picMk id="7" creationId="{57396B8B-11D8-77FA-7196-9274ABEA47F1}"/>
          </ac:picMkLst>
        </pc:picChg>
        <pc:picChg chg="add mod">
          <ac:chgData name="Jan Rijksen" userId="1af158e4-42dc-49c1-9742-6e523b37cbf8" providerId="ADAL" clId="{2C04E588-C6EF-4CF6-B28D-D15FD530697E}" dt="2023-11-08T13:23:58.265" v="992" actId="1076"/>
          <ac:picMkLst>
            <pc:docMk/>
            <pc:sldMk cId="3373213107" sldId="306"/>
            <ac:picMk id="8" creationId="{0A816F7F-6C73-6BFD-2AC6-538B77FC1451}"/>
          </ac:picMkLst>
        </pc:picChg>
      </pc:sldChg>
      <pc:sldChg chg="modSp mod">
        <pc:chgData name="Jan Rijksen" userId="1af158e4-42dc-49c1-9742-6e523b37cbf8" providerId="ADAL" clId="{2C04E588-C6EF-4CF6-B28D-D15FD530697E}" dt="2023-11-08T12:01:21.108" v="425" actId="27636"/>
        <pc:sldMkLst>
          <pc:docMk/>
          <pc:sldMk cId="2641075688" sldId="307"/>
        </pc:sldMkLst>
        <pc:spChg chg="mod">
          <ac:chgData name="Jan Rijksen" userId="1af158e4-42dc-49c1-9742-6e523b37cbf8" providerId="ADAL" clId="{2C04E588-C6EF-4CF6-B28D-D15FD530697E}" dt="2023-11-08T12:01:21.108" v="425" actId="27636"/>
          <ac:spMkLst>
            <pc:docMk/>
            <pc:sldMk cId="2641075688" sldId="307"/>
            <ac:spMk id="4" creationId="{9BBA7D23-4C55-4333-89A5-8383B98F2976}"/>
          </ac:spMkLst>
        </pc:spChg>
      </pc:sldChg>
      <pc:sldChg chg="modSp mod">
        <pc:chgData name="Jan Rijksen" userId="1af158e4-42dc-49c1-9742-6e523b37cbf8" providerId="ADAL" clId="{2C04E588-C6EF-4CF6-B28D-D15FD530697E}" dt="2023-11-08T11:29:24.116" v="195" actId="20577"/>
        <pc:sldMkLst>
          <pc:docMk/>
          <pc:sldMk cId="4029430840" sldId="308"/>
        </pc:sldMkLst>
        <pc:spChg chg="mod">
          <ac:chgData name="Jan Rijksen" userId="1af158e4-42dc-49c1-9742-6e523b37cbf8" providerId="ADAL" clId="{2C04E588-C6EF-4CF6-B28D-D15FD530697E}" dt="2023-11-08T11:29:24.116" v="195" actId="20577"/>
          <ac:spMkLst>
            <pc:docMk/>
            <pc:sldMk cId="4029430840" sldId="308"/>
            <ac:spMk id="3" creationId="{EE6A89FC-ABA9-4C28-9885-FFDC90D57031}"/>
          </ac:spMkLst>
        </pc:spChg>
      </pc:sldChg>
      <pc:sldChg chg="new del">
        <pc:chgData name="Jan Rijksen" userId="1af158e4-42dc-49c1-9742-6e523b37cbf8" providerId="ADAL" clId="{2C04E588-C6EF-4CF6-B28D-D15FD530697E}" dt="2023-11-08T11:30:23.362" v="197" actId="47"/>
        <pc:sldMkLst>
          <pc:docMk/>
          <pc:sldMk cId="3742602733" sldId="309"/>
        </pc:sldMkLst>
      </pc:sldChg>
      <pc:sldChg chg="addSp delSp modSp new mod ord">
        <pc:chgData name="Jan Rijksen" userId="1af158e4-42dc-49c1-9742-6e523b37cbf8" providerId="ADAL" clId="{2C04E588-C6EF-4CF6-B28D-D15FD530697E}" dt="2023-11-08T13:32:58.938" v="1168" actId="20577"/>
        <pc:sldMkLst>
          <pc:docMk/>
          <pc:sldMk cId="4249410423" sldId="309"/>
        </pc:sldMkLst>
        <pc:spChg chg="mod">
          <ac:chgData name="Jan Rijksen" userId="1af158e4-42dc-49c1-9742-6e523b37cbf8" providerId="ADAL" clId="{2C04E588-C6EF-4CF6-B28D-D15FD530697E}" dt="2023-11-08T13:32:58.938" v="1168" actId="20577"/>
          <ac:spMkLst>
            <pc:docMk/>
            <pc:sldMk cId="4249410423" sldId="309"/>
            <ac:spMk id="2" creationId="{AE24B98C-5243-CA5C-BB67-843F579AFFE1}"/>
          </ac:spMkLst>
        </pc:spChg>
        <pc:spChg chg="mod">
          <ac:chgData name="Jan Rijksen" userId="1af158e4-42dc-49c1-9742-6e523b37cbf8" providerId="ADAL" clId="{2C04E588-C6EF-4CF6-B28D-D15FD530697E}" dt="2023-11-08T13:30:15.762" v="1099" actId="20577"/>
          <ac:spMkLst>
            <pc:docMk/>
            <pc:sldMk cId="4249410423" sldId="309"/>
            <ac:spMk id="3" creationId="{193F0759-DFB3-C1A9-EB99-EE14C183234D}"/>
          </ac:spMkLst>
        </pc:spChg>
        <pc:spChg chg="add del mod">
          <ac:chgData name="Jan Rijksen" userId="1af158e4-42dc-49c1-9742-6e523b37cbf8" providerId="ADAL" clId="{2C04E588-C6EF-4CF6-B28D-D15FD530697E}" dt="2023-11-08T13:17:21.108" v="947" actId="478"/>
          <ac:spMkLst>
            <pc:docMk/>
            <pc:sldMk cId="4249410423" sldId="309"/>
            <ac:spMk id="5" creationId="{27B40146-BE72-8D67-8015-32CD783802C9}"/>
          </ac:spMkLst>
        </pc:spChg>
        <pc:spChg chg="add mod">
          <ac:chgData name="Jan Rijksen" userId="1af158e4-42dc-49c1-9742-6e523b37cbf8" providerId="ADAL" clId="{2C04E588-C6EF-4CF6-B28D-D15FD530697E}" dt="2023-11-08T13:32:50.810" v="1167" actId="20577"/>
          <ac:spMkLst>
            <pc:docMk/>
            <pc:sldMk cId="4249410423" sldId="309"/>
            <ac:spMk id="6" creationId="{702376A1-AC9F-408A-9F55-D484311D7C47}"/>
          </ac:spMkLst>
        </pc:spChg>
        <pc:spChg chg="add del">
          <ac:chgData name="Jan Rijksen" userId="1af158e4-42dc-49c1-9742-6e523b37cbf8" providerId="ADAL" clId="{2C04E588-C6EF-4CF6-B28D-D15FD530697E}" dt="2023-11-08T13:21:54.175" v="970" actId="478"/>
          <ac:spMkLst>
            <pc:docMk/>
            <pc:sldMk cId="4249410423" sldId="309"/>
            <ac:spMk id="7" creationId="{53F19E45-A902-18AB-5799-47F415628179}"/>
          </ac:spMkLst>
        </pc:spChg>
        <pc:spChg chg="add del">
          <ac:chgData name="Jan Rijksen" userId="1af158e4-42dc-49c1-9742-6e523b37cbf8" providerId="ADAL" clId="{2C04E588-C6EF-4CF6-B28D-D15FD530697E}" dt="2023-11-08T13:22:01.853" v="973"/>
          <ac:spMkLst>
            <pc:docMk/>
            <pc:sldMk cId="4249410423" sldId="309"/>
            <ac:spMk id="8" creationId="{1B64CB5A-CD0A-7B63-0AD8-32B62302E497}"/>
          </ac:spMkLst>
        </pc:spChg>
        <pc:spChg chg="add del mod">
          <ac:chgData name="Jan Rijksen" userId="1af158e4-42dc-49c1-9742-6e523b37cbf8" providerId="ADAL" clId="{2C04E588-C6EF-4CF6-B28D-D15FD530697E}" dt="2023-11-08T13:26:04.849" v="999" actId="478"/>
          <ac:spMkLst>
            <pc:docMk/>
            <pc:sldMk cId="4249410423" sldId="309"/>
            <ac:spMk id="10" creationId="{D87D869A-6365-C3F0-F828-478FD4040CE2}"/>
          </ac:spMkLst>
        </pc:spChg>
      </pc:sldChg>
      <pc:sldChg chg="addSp delSp modSp new mod ord">
        <pc:chgData name="Jan Rijksen" userId="1af158e4-42dc-49c1-9742-6e523b37cbf8" providerId="ADAL" clId="{2C04E588-C6EF-4CF6-B28D-D15FD530697E}" dt="2023-11-08T12:51:16.079" v="592" actId="1076"/>
        <pc:sldMkLst>
          <pc:docMk/>
          <pc:sldMk cId="4143313496" sldId="310"/>
        </pc:sldMkLst>
        <pc:spChg chg="del">
          <ac:chgData name="Jan Rijksen" userId="1af158e4-42dc-49c1-9742-6e523b37cbf8" providerId="ADAL" clId="{2C04E588-C6EF-4CF6-B28D-D15FD530697E}" dt="2023-11-08T11:36:10.116" v="230" actId="478"/>
          <ac:spMkLst>
            <pc:docMk/>
            <pc:sldMk cId="4143313496" sldId="310"/>
            <ac:spMk id="2" creationId="{66487075-1BCB-368A-DED2-D019008BFFC4}"/>
          </ac:spMkLst>
        </pc:spChg>
        <pc:spChg chg="del">
          <ac:chgData name="Jan Rijksen" userId="1af158e4-42dc-49c1-9742-6e523b37cbf8" providerId="ADAL" clId="{2C04E588-C6EF-4CF6-B28D-D15FD530697E}" dt="2023-11-08T11:36:11.626" v="231" actId="478"/>
          <ac:spMkLst>
            <pc:docMk/>
            <pc:sldMk cId="4143313496" sldId="310"/>
            <ac:spMk id="3" creationId="{4C338FE1-397A-025A-F0DF-8CE787B1AF0E}"/>
          </ac:spMkLst>
        </pc:spChg>
        <pc:picChg chg="add mod">
          <ac:chgData name="Jan Rijksen" userId="1af158e4-42dc-49c1-9742-6e523b37cbf8" providerId="ADAL" clId="{2C04E588-C6EF-4CF6-B28D-D15FD530697E}" dt="2023-11-08T11:37:47.352" v="246" actId="1076"/>
          <ac:picMkLst>
            <pc:docMk/>
            <pc:sldMk cId="4143313496" sldId="310"/>
            <ac:picMk id="4" creationId="{CD9A9C8D-FCAB-FDB8-A11D-8D8243EBF6D9}"/>
          </ac:picMkLst>
        </pc:picChg>
        <pc:picChg chg="add del mod">
          <ac:chgData name="Jan Rijksen" userId="1af158e4-42dc-49c1-9742-6e523b37cbf8" providerId="ADAL" clId="{2C04E588-C6EF-4CF6-B28D-D15FD530697E}" dt="2023-11-08T11:37:18.484" v="241" actId="478"/>
          <ac:picMkLst>
            <pc:docMk/>
            <pc:sldMk cId="4143313496" sldId="310"/>
            <ac:picMk id="6" creationId="{7FBA2AF9-60F6-1B07-0198-E640CF989CF5}"/>
          </ac:picMkLst>
        </pc:picChg>
        <pc:picChg chg="add mod">
          <ac:chgData name="Jan Rijksen" userId="1af158e4-42dc-49c1-9742-6e523b37cbf8" providerId="ADAL" clId="{2C04E588-C6EF-4CF6-B28D-D15FD530697E}" dt="2023-11-08T12:46:40.129" v="572" actId="1076"/>
          <ac:picMkLst>
            <pc:docMk/>
            <pc:sldMk cId="4143313496" sldId="310"/>
            <ac:picMk id="7" creationId="{4675F167-1CBC-13FA-AC81-C5F676F3D56D}"/>
          </ac:picMkLst>
        </pc:picChg>
        <pc:picChg chg="add del mod">
          <ac:chgData name="Jan Rijksen" userId="1af158e4-42dc-49c1-9742-6e523b37cbf8" providerId="ADAL" clId="{2C04E588-C6EF-4CF6-B28D-D15FD530697E}" dt="2023-11-08T11:38:59.594" v="249" actId="478"/>
          <ac:picMkLst>
            <pc:docMk/>
            <pc:sldMk cId="4143313496" sldId="310"/>
            <ac:picMk id="8" creationId="{261EA590-C8F9-AFAC-C36A-FD583EA676DD}"/>
          </ac:picMkLst>
        </pc:picChg>
        <pc:picChg chg="add del">
          <ac:chgData name="Jan Rijksen" userId="1af158e4-42dc-49c1-9742-6e523b37cbf8" providerId="ADAL" clId="{2C04E588-C6EF-4CF6-B28D-D15FD530697E}" dt="2023-11-08T11:40:50.901" v="254" actId="478"/>
          <ac:picMkLst>
            <pc:docMk/>
            <pc:sldMk cId="4143313496" sldId="310"/>
            <ac:picMk id="9" creationId="{569A234F-2C1B-5092-0828-348B1B34B171}"/>
          </ac:picMkLst>
        </pc:picChg>
        <pc:picChg chg="add del">
          <ac:chgData name="Jan Rijksen" userId="1af158e4-42dc-49c1-9742-6e523b37cbf8" providerId="ADAL" clId="{2C04E588-C6EF-4CF6-B28D-D15FD530697E}" dt="2023-11-08T11:41:23.326" v="256" actId="478"/>
          <ac:picMkLst>
            <pc:docMk/>
            <pc:sldMk cId="4143313496" sldId="310"/>
            <ac:picMk id="10" creationId="{E5A6094F-7473-CB6E-9A06-55F3E1F91C97}"/>
          </ac:picMkLst>
        </pc:picChg>
        <pc:picChg chg="add del mod">
          <ac:chgData name="Jan Rijksen" userId="1af158e4-42dc-49c1-9742-6e523b37cbf8" providerId="ADAL" clId="{2C04E588-C6EF-4CF6-B28D-D15FD530697E}" dt="2023-11-08T11:41:48.916" v="259" actId="478"/>
          <ac:picMkLst>
            <pc:docMk/>
            <pc:sldMk cId="4143313496" sldId="310"/>
            <ac:picMk id="11" creationId="{EBE828D9-8892-820D-D6AE-1F558670FACB}"/>
          </ac:picMkLst>
        </pc:picChg>
        <pc:picChg chg="add del">
          <ac:chgData name="Jan Rijksen" userId="1af158e4-42dc-49c1-9742-6e523b37cbf8" providerId="ADAL" clId="{2C04E588-C6EF-4CF6-B28D-D15FD530697E}" dt="2023-11-08T11:42:24.588" v="262" actId="478"/>
          <ac:picMkLst>
            <pc:docMk/>
            <pc:sldMk cId="4143313496" sldId="310"/>
            <ac:picMk id="12" creationId="{0FBDC028-AFE3-E7DE-A02B-E730CFFE4488}"/>
          </ac:picMkLst>
        </pc:picChg>
        <pc:picChg chg="add mod">
          <ac:chgData name="Jan Rijksen" userId="1af158e4-42dc-49c1-9742-6e523b37cbf8" providerId="ADAL" clId="{2C04E588-C6EF-4CF6-B28D-D15FD530697E}" dt="2023-11-08T11:43:45.200" v="267" actId="1076"/>
          <ac:picMkLst>
            <pc:docMk/>
            <pc:sldMk cId="4143313496" sldId="310"/>
            <ac:picMk id="13" creationId="{21E30461-7F55-901E-0D48-0222877EF358}"/>
          </ac:picMkLst>
        </pc:picChg>
        <pc:picChg chg="add mod">
          <ac:chgData name="Jan Rijksen" userId="1af158e4-42dc-49c1-9742-6e523b37cbf8" providerId="ADAL" clId="{2C04E588-C6EF-4CF6-B28D-D15FD530697E}" dt="2023-11-08T12:48:26.315" v="576" actId="1076"/>
          <ac:picMkLst>
            <pc:docMk/>
            <pc:sldMk cId="4143313496" sldId="310"/>
            <ac:picMk id="14" creationId="{7EF5AC37-D8F9-2401-A0FE-5889AB5782EF}"/>
          </ac:picMkLst>
        </pc:picChg>
        <pc:picChg chg="add mod">
          <ac:chgData name="Jan Rijksen" userId="1af158e4-42dc-49c1-9742-6e523b37cbf8" providerId="ADAL" clId="{2C04E588-C6EF-4CF6-B28D-D15FD530697E}" dt="2023-11-08T12:49:02.364" v="582" actId="1076"/>
          <ac:picMkLst>
            <pc:docMk/>
            <pc:sldMk cId="4143313496" sldId="310"/>
            <ac:picMk id="15" creationId="{248F65AB-E6DD-78B3-9C13-DF618DD9E338}"/>
          </ac:picMkLst>
        </pc:picChg>
        <pc:picChg chg="add mod">
          <ac:chgData name="Jan Rijksen" userId="1af158e4-42dc-49c1-9742-6e523b37cbf8" providerId="ADAL" clId="{2C04E588-C6EF-4CF6-B28D-D15FD530697E}" dt="2023-11-08T12:51:13.015" v="591" actId="1076"/>
          <ac:picMkLst>
            <pc:docMk/>
            <pc:sldMk cId="4143313496" sldId="310"/>
            <ac:picMk id="16" creationId="{2D80C98B-9207-E153-10CD-4D18DF8202A4}"/>
          </ac:picMkLst>
        </pc:picChg>
        <pc:picChg chg="add mod">
          <ac:chgData name="Jan Rijksen" userId="1af158e4-42dc-49c1-9742-6e523b37cbf8" providerId="ADAL" clId="{2C04E588-C6EF-4CF6-B28D-D15FD530697E}" dt="2023-11-08T12:51:16.079" v="592" actId="1076"/>
          <ac:picMkLst>
            <pc:docMk/>
            <pc:sldMk cId="4143313496" sldId="310"/>
            <ac:picMk id="17" creationId="{F60B3F3A-8C33-D480-5488-70BB62DD3D18}"/>
          </ac:picMkLst>
        </pc:picChg>
        <pc:picChg chg="add mod">
          <ac:chgData name="Jan Rijksen" userId="1af158e4-42dc-49c1-9742-6e523b37cbf8" providerId="ADAL" clId="{2C04E588-C6EF-4CF6-B28D-D15FD530697E}" dt="2023-11-08T11:39:59.866" v="252" actId="1076"/>
          <ac:picMkLst>
            <pc:docMk/>
            <pc:sldMk cId="4143313496" sldId="310"/>
            <ac:picMk id="1026" creationId="{2E6EB6C6-AD58-370C-652C-77580F4E058E}"/>
          </ac:picMkLst>
        </pc:picChg>
        <pc:picChg chg="add del">
          <ac:chgData name="Jan Rijksen" userId="1af158e4-42dc-49c1-9742-6e523b37cbf8" providerId="ADAL" clId="{2C04E588-C6EF-4CF6-B28D-D15FD530697E}" dt="2023-11-08T11:41:49.696" v="260" actId="478"/>
          <ac:picMkLst>
            <pc:docMk/>
            <pc:sldMk cId="4143313496" sldId="310"/>
            <ac:picMk id="1028" creationId="{8E7B8AB1-A6A8-2519-79A4-F5FD0786F3E3}"/>
          </ac:picMkLst>
        </pc:picChg>
      </pc:sldChg>
      <pc:sldChg chg="addSp delSp modSp new mod ord">
        <pc:chgData name="Jan Rijksen" userId="1af158e4-42dc-49c1-9742-6e523b37cbf8" providerId="ADAL" clId="{2C04E588-C6EF-4CF6-B28D-D15FD530697E}" dt="2023-11-08T11:56:05.197" v="409" actId="1076"/>
        <pc:sldMkLst>
          <pc:docMk/>
          <pc:sldMk cId="839990569" sldId="311"/>
        </pc:sldMkLst>
        <pc:spChg chg="del mod">
          <ac:chgData name="Jan Rijksen" userId="1af158e4-42dc-49c1-9742-6e523b37cbf8" providerId="ADAL" clId="{2C04E588-C6EF-4CF6-B28D-D15FD530697E}" dt="2023-11-08T11:55:57.621" v="405" actId="478"/>
          <ac:spMkLst>
            <pc:docMk/>
            <pc:sldMk cId="839990569" sldId="311"/>
            <ac:spMk id="2" creationId="{8CDF14C9-38F9-C636-41F8-C61A10EBFD0B}"/>
          </ac:spMkLst>
        </pc:spChg>
        <pc:spChg chg="mod">
          <ac:chgData name="Jan Rijksen" userId="1af158e4-42dc-49c1-9742-6e523b37cbf8" providerId="ADAL" clId="{2C04E588-C6EF-4CF6-B28D-D15FD530697E}" dt="2023-11-08T11:54:54.908" v="381" actId="207"/>
          <ac:spMkLst>
            <pc:docMk/>
            <pc:sldMk cId="839990569" sldId="311"/>
            <ac:spMk id="3" creationId="{228ADD1B-3F03-95C8-86DF-FD4B697648D2}"/>
          </ac:spMkLst>
        </pc:spChg>
        <pc:spChg chg="add del mod">
          <ac:chgData name="Jan Rijksen" userId="1af158e4-42dc-49c1-9742-6e523b37cbf8" providerId="ADAL" clId="{2C04E588-C6EF-4CF6-B28D-D15FD530697E}" dt="2023-11-08T11:55:35.021" v="391"/>
          <ac:spMkLst>
            <pc:docMk/>
            <pc:sldMk cId="839990569" sldId="311"/>
            <ac:spMk id="5" creationId="{13A2C5BE-4CAF-4569-53EE-A75D8117E60F}"/>
          </ac:spMkLst>
        </pc:spChg>
        <pc:spChg chg="add del mod">
          <ac:chgData name="Jan Rijksen" userId="1af158e4-42dc-49c1-9742-6e523b37cbf8" providerId="ADAL" clId="{2C04E588-C6EF-4CF6-B28D-D15FD530697E}" dt="2023-11-08T11:55:35.021" v="393"/>
          <ac:spMkLst>
            <pc:docMk/>
            <pc:sldMk cId="839990569" sldId="311"/>
            <ac:spMk id="6" creationId="{74A50369-0DE6-9D99-4811-86EEFCE444A6}"/>
          </ac:spMkLst>
        </pc:spChg>
        <pc:spChg chg="add del mod">
          <ac:chgData name="Jan Rijksen" userId="1af158e4-42dc-49c1-9742-6e523b37cbf8" providerId="ADAL" clId="{2C04E588-C6EF-4CF6-B28D-D15FD530697E}" dt="2023-11-08T11:55:35.021" v="395"/>
          <ac:spMkLst>
            <pc:docMk/>
            <pc:sldMk cId="839990569" sldId="311"/>
            <ac:spMk id="7" creationId="{8B355A58-23B4-FADC-A3E2-00A9DD9433BC}"/>
          </ac:spMkLst>
        </pc:spChg>
        <pc:spChg chg="add del mod">
          <ac:chgData name="Jan Rijksen" userId="1af158e4-42dc-49c1-9742-6e523b37cbf8" providerId="ADAL" clId="{2C04E588-C6EF-4CF6-B28D-D15FD530697E}" dt="2023-11-08T11:55:35.021" v="397"/>
          <ac:spMkLst>
            <pc:docMk/>
            <pc:sldMk cId="839990569" sldId="311"/>
            <ac:spMk id="8" creationId="{319BA669-07E5-A59B-9A07-798AEDD99DFB}"/>
          </ac:spMkLst>
        </pc:spChg>
        <pc:spChg chg="add del mod">
          <ac:chgData name="Jan Rijksen" userId="1af158e4-42dc-49c1-9742-6e523b37cbf8" providerId="ADAL" clId="{2C04E588-C6EF-4CF6-B28D-D15FD530697E}" dt="2023-11-08T11:55:35.021" v="399"/>
          <ac:spMkLst>
            <pc:docMk/>
            <pc:sldMk cId="839990569" sldId="311"/>
            <ac:spMk id="9" creationId="{47A7F372-B553-6568-DD46-6B20AEFCBFFB}"/>
          </ac:spMkLst>
        </pc:spChg>
        <pc:spChg chg="add del mod">
          <ac:chgData name="Jan Rijksen" userId="1af158e4-42dc-49c1-9742-6e523b37cbf8" providerId="ADAL" clId="{2C04E588-C6EF-4CF6-B28D-D15FD530697E}" dt="2023-11-08T11:55:35.021" v="389" actId="478"/>
          <ac:spMkLst>
            <pc:docMk/>
            <pc:sldMk cId="839990569" sldId="311"/>
            <ac:spMk id="10" creationId="{6343B60C-214F-2E04-C77F-0FF323D55FCD}"/>
          </ac:spMkLst>
        </pc:spChg>
        <pc:spChg chg="add del mod">
          <ac:chgData name="Jan Rijksen" userId="1af158e4-42dc-49c1-9742-6e523b37cbf8" providerId="ADAL" clId="{2C04E588-C6EF-4CF6-B28D-D15FD530697E}" dt="2023-11-08T11:55:35.021" v="401"/>
          <ac:spMkLst>
            <pc:docMk/>
            <pc:sldMk cId="839990569" sldId="311"/>
            <ac:spMk id="11" creationId="{B3C59142-C145-1EA7-74A4-2849999B073F}"/>
          </ac:spMkLst>
        </pc:spChg>
        <pc:spChg chg="add mod">
          <ac:chgData name="Jan Rijksen" userId="1af158e4-42dc-49c1-9742-6e523b37cbf8" providerId="ADAL" clId="{2C04E588-C6EF-4CF6-B28D-D15FD530697E}" dt="2023-11-08T11:56:05.197" v="409" actId="1076"/>
          <ac:spMkLst>
            <pc:docMk/>
            <pc:sldMk cId="839990569" sldId="311"/>
            <ac:spMk id="12" creationId="{D55803A7-3BD7-6DD1-09CB-DB85308293F7}"/>
          </ac:spMkLst>
        </pc:spChg>
        <pc:spChg chg="add del mod">
          <ac:chgData name="Jan Rijksen" userId="1af158e4-42dc-49c1-9742-6e523b37cbf8" providerId="ADAL" clId="{2C04E588-C6EF-4CF6-B28D-D15FD530697E}" dt="2023-11-08T11:56:00.512" v="407" actId="478"/>
          <ac:spMkLst>
            <pc:docMk/>
            <pc:sldMk cId="839990569" sldId="311"/>
            <ac:spMk id="14" creationId="{0149F0C5-7A6D-4E85-C116-B238CBDCA135}"/>
          </ac:spMkLst>
        </pc:spChg>
        <pc:picChg chg="add mod">
          <ac:chgData name="Jan Rijksen" userId="1af158e4-42dc-49c1-9742-6e523b37cbf8" providerId="ADAL" clId="{2C04E588-C6EF-4CF6-B28D-D15FD530697E}" dt="2023-11-08T11:53:48.762" v="338" actId="1076"/>
          <ac:picMkLst>
            <pc:docMk/>
            <pc:sldMk cId="839990569" sldId="311"/>
            <ac:picMk id="4" creationId="{84BFE1AA-3B6B-CF21-9927-E1843F6A8158}"/>
          </ac:picMkLst>
        </pc:picChg>
      </pc:sldChg>
      <pc:sldChg chg="addSp modSp new mod">
        <pc:chgData name="Jan Rijksen" userId="1af158e4-42dc-49c1-9742-6e523b37cbf8" providerId="ADAL" clId="{2C04E588-C6EF-4CF6-B28D-D15FD530697E}" dt="2023-11-08T12:33:58.967" v="491" actId="20577"/>
        <pc:sldMkLst>
          <pc:docMk/>
          <pc:sldMk cId="2291856339" sldId="312"/>
        </pc:sldMkLst>
        <pc:graphicFrameChg chg="add mod">
          <ac:chgData name="Jan Rijksen" userId="1af158e4-42dc-49c1-9742-6e523b37cbf8" providerId="ADAL" clId="{2C04E588-C6EF-4CF6-B28D-D15FD530697E}" dt="2023-11-08T12:33:58.967" v="491" actId="20577"/>
          <ac:graphicFrameMkLst>
            <pc:docMk/>
            <pc:sldMk cId="2291856339" sldId="312"/>
            <ac:graphicFrameMk id="5" creationId="{C4B7189F-6F62-D545-50FE-12EEE5349FC2}"/>
          </ac:graphicFrameMkLst>
        </pc:graphicFrameChg>
      </pc:sldChg>
      <pc:sldChg chg="modSp new mod">
        <pc:chgData name="Jan Rijksen" userId="1af158e4-42dc-49c1-9742-6e523b37cbf8" providerId="ADAL" clId="{2C04E588-C6EF-4CF6-B28D-D15FD530697E}" dt="2023-11-08T12:48:20.972" v="574" actId="27636"/>
        <pc:sldMkLst>
          <pc:docMk/>
          <pc:sldMk cId="3678543454" sldId="313"/>
        </pc:sldMkLst>
        <pc:spChg chg="mod">
          <ac:chgData name="Jan Rijksen" userId="1af158e4-42dc-49c1-9742-6e523b37cbf8" providerId="ADAL" clId="{2C04E588-C6EF-4CF6-B28D-D15FD530697E}" dt="2023-11-08T12:48:20.972" v="574" actId="27636"/>
          <ac:spMkLst>
            <pc:docMk/>
            <pc:sldMk cId="3678543454" sldId="313"/>
            <ac:spMk id="2" creationId="{5DB125C7-477D-CDF4-008D-E7818A839A76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nl-NL"/>
              <a:t>Income and Sales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hu-HU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Blad1!$B$1</c:f>
              <c:strCache>
                <c:ptCount val="1"/>
                <c:pt idx="0">
                  <c:v>Income (in thousands)</c:v>
                </c:pt>
              </c:strCache>
            </c:strRef>
          </c:tx>
          <c:spPr>
            <a:ln w="34925" cap="rnd">
              <a:solidFill>
                <a:schemeClr val="accent1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cat>
            <c:strRef>
              <c:f>Blad1!$A$2:$A$7</c:f>
              <c:strCache>
                <c:ptCount val="6"/>
                <c:pt idx="0">
                  <c:v>round 1</c:v>
                </c:pt>
                <c:pt idx="1">
                  <c:v>round 2</c:v>
                </c:pt>
                <c:pt idx="2">
                  <c:v>round 3</c:v>
                </c:pt>
                <c:pt idx="3">
                  <c:v>round 4</c:v>
                </c:pt>
                <c:pt idx="4">
                  <c:v>round 5</c:v>
                </c:pt>
                <c:pt idx="5">
                  <c:v>round 6</c:v>
                </c:pt>
              </c:strCache>
            </c:strRef>
          </c:cat>
          <c:val>
            <c:numRef>
              <c:f>Blad1!$B$2:$B$7</c:f>
              <c:numCache>
                <c:formatCode>General</c:formatCode>
                <c:ptCount val="6"/>
                <c:pt idx="0">
                  <c:v>-6.8</c:v>
                </c:pt>
                <c:pt idx="1">
                  <c:v>-12.8087</c:v>
                </c:pt>
                <c:pt idx="2">
                  <c:v>-11.1547</c:v>
                </c:pt>
                <c:pt idx="3">
                  <c:v>-4.6555999999999997</c:v>
                </c:pt>
                <c:pt idx="4">
                  <c:v>20.975999999999999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526-4747-BA06-15DE0988FB44}"/>
            </c:ext>
          </c:extLst>
        </c:ser>
        <c:ser>
          <c:idx val="1"/>
          <c:order val="1"/>
          <c:tx>
            <c:strRef>
              <c:f>Blad1!$C$1</c:f>
              <c:strCache>
                <c:ptCount val="1"/>
                <c:pt idx="0">
                  <c:v>Rooms sold ( in hundreds)</c:v>
                </c:pt>
              </c:strCache>
            </c:strRef>
          </c:tx>
          <c:spPr>
            <a:ln w="34925" cap="rnd">
              <a:solidFill>
                <a:schemeClr val="accent2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cat>
            <c:strRef>
              <c:f>Blad1!$A$2:$A$7</c:f>
              <c:strCache>
                <c:ptCount val="6"/>
                <c:pt idx="0">
                  <c:v>round 1</c:v>
                </c:pt>
                <c:pt idx="1">
                  <c:v>round 2</c:v>
                </c:pt>
                <c:pt idx="2">
                  <c:v>round 3</c:v>
                </c:pt>
                <c:pt idx="3">
                  <c:v>round 4</c:v>
                </c:pt>
                <c:pt idx="4">
                  <c:v>round 5</c:v>
                </c:pt>
                <c:pt idx="5">
                  <c:v>round 6</c:v>
                </c:pt>
              </c:strCache>
            </c:strRef>
          </c:cat>
          <c:val>
            <c:numRef>
              <c:f>Blad1!$C$2:$C$7</c:f>
              <c:numCache>
                <c:formatCode>General</c:formatCode>
                <c:ptCount val="6"/>
                <c:pt idx="0">
                  <c:v>5.85</c:v>
                </c:pt>
                <c:pt idx="1">
                  <c:v>8.66</c:v>
                </c:pt>
                <c:pt idx="2">
                  <c:v>16.02</c:v>
                </c:pt>
                <c:pt idx="3">
                  <c:v>10.199999999999999</c:v>
                </c:pt>
                <c:pt idx="4">
                  <c:v>13.7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C526-4747-BA06-15DE0988FB4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83671887"/>
        <c:axId val="2119797183"/>
      </c:lineChart>
      <c:catAx>
        <c:axId val="68367188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lt1">
                <a:lumMod val="95000"/>
                <a:alpha val="1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  <c:crossAx val="2119797183"/>
        <c:crosses val="autoZero"/>
        <c:auto val="1"/>
        <c:lblAlgn val="ctr"/>
        <c:lblOffset val="100"/>
        <c:noMultiLvlLbl val="0"/>
      </c:catAx>
      <c:valAx>
        <c:axId val="211979718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  <c:crossAx val="68367188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hu-H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hu-H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33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tx1"/>
    </cs:fontRef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22CB2-C0B0-4533-93F7-29C35AD9B5A9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3F91B-6294-443A-B4E9-CBD2F357A3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8303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22CB2-C0B0-4533-93F7-29C35AD9B5A9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3F91B-6294-443A-B4E9-CBD2F357A3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250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22CB2-C0B0-4533-93F7-29C35AD9B5A9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3F91B-6294-443A-B4E9-CBD2F357A3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2353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" t="22363" r="472" b="21054"/>
          <a:stretch/>
        </p:blipFill>
        <p:spPr>
          <a:xfrm>
            <a:off x="0" y="-29497"/>
            <a:ext cx="12192000" cy="6902245"/>
          </a:xfrm>
          <a:prstGeom prst="rect">
            <a:avLst/>
          </a:prstGeom>
        </p:spPr>
      </p:pic>
      <p:sp>
        <p:nvSpPr>
          <p:cNvPr id="7" name="Shape 9">
            <a:extLst>
              <a:ext uri="{FF2B5EF4-FFF2-40B4-BE49-F238E27FC236}">
                <a16:creationId xmlns:a16="http://schemas.microsoft.com/office/drawing/2014/main" id="{9AE1E74B-28DA-4575-9FCD-5EA3699C4169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3493857" y="2975066"/>
            <a:ext cx="5185236" cy="907867"/>
          </a:xfrm>
          <a:prstGeom prst="rect">
            <a:avLst/>
          </a:prstGeom>
        </p:spPr>
        <p:txBody>
          <a:bodyPr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buSzPct val="100000"/>
              <a:defRPr sz="4400">
                <a:solidFill>
                  <a:schemeClr val="bg1"/>
                </a:solidFill>
              </a:defRPr>
            </a:lvl1pPr>
            <a:lvl2pPr lvl="1" algn="ctr">
              <a:spcBef>
                <a:spcPts val="0"/>
              </a:spcBef>
              <a:buSzPct val="100000"/>
              <a:defRPr sz="6400"/>
            </a:lvl2pPr>
            <a:lvl3pPr lvl="2" algn="ctr">
              <a:spcBef>
                <a:spcPts val="0"/>
              </a:spcBef>
              <a:buSzPct val="100000"/>
              <a:defRPr sz="6400"/>
            </a:lvl3pPr>
            <a:lvl4pPr lvl="3" algn="ctr">
              <a:spcBef>
                <a:spcPts val="0"/>
              </a:spcBef>
              <a:buSzPct val="100000"/>
              <a:defRPr sz="6400"/>
            </a:lvl4pPr>
            <a:lvl5pPr lvl="4" algn="ctr">
              <a:spcBef>
                <a:spcPts val="0"/>
              </a:spcBef>
              <a:buSzPct val="100000"/>
              <a:defRPr sz="6400"/>
            </a:lvl5pPr>
            <a:lvl6pPr lvl="5" algn="ctr">
              <a:spcBef>
                <a:spcPts val="0"/>
              </a:spcBef>
              <a:buSzPct val="100000"/>
              <a:defRPr sz="6400"/>
            </a:lvl6pPr>
            <a:lvl7pPr lvl="6" algn="ctr">
              <a:spcBef>
                <a:spcPts val="0"/>
              </a:spcBef>
              <a:buSzPct val="100000"/>
              <a:defRPr sz="6400"/>
            </a:lvl7pPr>
            <a:lvl8pPr lvl="7" algn="ctr">
              <a:spcBef>
                <a:spcPts val="0"/>
              </a:spcBef>
              <a:buSzPct val="100000"/>
              <a:defRPr sz="6400"/>
            </a:lvl8pPr>
            <a:lvl9pPr lvl="8" algn="ctr">
              <a:spcBef>
                <a:spcPts val="0"/>
              </a:spcBef>
              <a:buSzPct val="100000"/>
              <a:defRPr sz="6400"/>
            </a:lvl9pPr>
          </a:lstStyle>
          <a:p>
            <a:endParaRPr dirty="0"/>
          </a:p>
        </p:txBody>
      </p:sp>
      <p:sp>
        <p:nvSpPr>
          <p:cNvPr id="9" name="Rectangle 8"/>
          <p:cNvSpPr/>
          <p:nvPr userDrawn="1"/>
        </p:nvSpPr>
        <p:spPr>
          <a:xfrm>
            <a:off x="-19051" y="6648446"/>
            <a:ext cx="12211051" cy="209554"/>
          </a:xfrm>
          <a:prstGeom prst="rect">
            <a:avLst/>
          </a:prstGeom>
          <a:gradFill>
            <a:gsLst>
              <a:gs pos="0">
                <a:srgbClr val="BA852F"/>
              </a:gs>
              <a:gs pos="100000">
                <a:srgbClr val="BA852F"/>
              </a:gs>
              <a:gs pos="68000">
                <a:srgbClr val="FBEB74"/>
              </a:gs>
              <a:gs pos="36000">
                <a:srgbClr val="E2BC46"/>
              </a:gs>
            </a:gsLst>
            <a:path path="circle">
              <a:fillToRect t="100000" r="100000"/>
            </a:path>
          </a:gra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2472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+ 1 column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58" t="23856" r="49581"/>
          <a:stretch/>
        </p:blipFill>
        <p:spPr>
          <a:xfrm flipH="1">
            <a:off x="7377940" y="0"/>
            <a:ext cx="4814060" cy="6872793"/>
          </a:xfrm>
          <a:prstGeom prst="rect">
            <a:avLst/>
          </a:prstGeom>
        </p:spPr>
      </p:pic>
      <p:sp>
        <p:nvSpPr>
          <p:cNvPr id="47" name="Shape 47"/>
          <p:cNvSpPr txBox="1">
            <a:spLocks noGrp="1"/>
          </p:cNvSpPr>
          <p:nvPr>
            <p:ph type="title"/>
          </p:nvPr>
        </p:nvSpPr>
        <p:spPr>
          <a:xfrm>
            <a:off x="320792" y="1438644"/>
            <a:ext cx="5813308" cy="8479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 dirty="0"/>
          </a:p>
        </p:txBody>
      </p:sp>
      <p:sp>
        <p:nvSpPr>
          <p:cNvPr id="48" name="Shape 48"/>
          <p:cNvSpPr txBox="1">
            <a:spLocks noGrp="1"/>
          </p:cNvSpPr>
          <p:nvPr>
            <p:ph type="body" idx="1"/>
          </p:nvPr>
        </p:nvSpPr>
        <p:spPr>
          <a:xfrm>
            <a:off x="320792" y="2460339"/>
            <a:ext cx="5813308" cy="3521361"/>
          </a:xfrm>
          <a:prstGeom prst="rect">
            <a:avLst/>
          </a:prstGeom>
        </p:spPr>
        <p:txBody>
          <a:bodyPr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defRPr sz="1800"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 dirty="0"/>
          </a:p>
        </p:txBody>
      </p:sp>
      <p:sp>
        <p:nvSpPr>
          <p:cNvPr id="6" name="Rectangle 5"/>
          <p:cNvSpPr/>
          <p:nvPr userDrawn="1"/>
        </p:nvSpPr>
        <p:spPr>
          <a:xfrm>
            <a:off x="-19051" y="6648446"/>
            <a:ext cx="12211051" cy="209554"/>
          </a:xfrm>
          <a:prstGeom prst="rect">
            <a:avLst/>
          </a:prstGeom>
          <a:gradFill>
            <a:gsLst>
              <a:gs pos="0">
                <a:srgbClr val="BA852F"/>
              </a:gs>
              <a:gs pos="100000">
                <a:srgbClr val="BA852F"/>
              </a:gs>
              <a:gs pos="68000">
                <a:srgbClr val="FBEB74"/>
              </a:gs>
              <a:gs pos="36000">
                <a:srgbClr val="E2BC46"/>
              </a:gs>
            </a:gsLst>
            <a:path path="circle">
              <a:fillToRect t="100000" r="100000"/>
            </a:path>
          </a:gra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5519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ubtitle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" t="20172" r="1094" b="2440"/>
          <a:stretch/>
        </p:blipFill>
        <p:spPr>
          <a:xfrm>
            <a:off x="-19051" y="0"/>
            <a:ext cx="12211051" cy="6858000"/>
          </a:xfrm>
          <a:prstGeom prst="rect">
            <a:avLst/>
          </a:prstGeom>
        </p:spPr>
      </p:pic>
      <p:sp>
        <p:nvSpPr>
          <p:cNvPr id="21" name="Shape 21"/>
          <p:cNvSpPr txBox="1">
            <a:spLocks noGrp="1"/>
          </p:cNvSpPr>
          <p:nvPr userDrawn="1">
            <p:ph type="ctrTitle"/>
          </p:nvPr>
        </p:nvSpPr>
        <p:spPr>
          <a:xfrm>
            <a:off x="573751" y="2902856"/>
            <a:ext cx="3932497" cy="647071"/>
          </a:xfrm>
          <a:prstGeom prst="rect">
            <a:avLst/>
          </a:prstGeom>
        </p:spPr>
        <p:txBody>
          <a:bodyPr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defRPr sz="3600"/>
            </a:lvl1pPr>
            <a:lvl2pPr lvl="1" algn="ctr" rtl="0">
              <a:spcBef>
                <a:spcPts val="0"/>
              </a:spcBef>
              <a:defRPr/>
            </a:lvl2pPr>
            <a:lvl3pPr lvl="2" algn="ctr" rtl="0">
              <a:spcBef>
                <a:spcPts val="0"/>
              </a:spcBef>
              <a:defRPr/>
            </a:lvl3pPr>
            <a:lvl4pPr lvl="3" algn="ctr" rtl="0">
              <a:spcBef>
                <a:spcPts val="0"/>
              </a:spcBef>
              <a:defRPr/>
            </a:lvl4pPr>
            <a:lvl5pPr lvl="4" algn="ctr" rtl="0">
              <a:spcBef>
                <a:spcPts val="0"/>
              </a:spcBef>
              <a:defRPr/>
            </a:lvl5pPr>
            <a:lvl6pPr lvl="5" algn="ctr" rtl="0">
              <a:spcBef>
                <a:spcPts val="0"/>
              </a:spcBef>
              <a:defRPr/>
            </a:lvl6pPr>
            <a:lvl7pPr lvl="6" algn="ctr" rtl="0">
              <a:spcBef>
                <a:spcPts val="0"/>
              </a:spcBef>
              <a:defRPr/>
            </a:lvl7pPr>
            <a:lvl8pPr lvl="7" algn="ctr" rtl="0">
              <a:spcBef>
                <a:spcPts val="0"/>
              </a:spcBef>
              <a:defRPr/>
            </a:lvl8pPr>
            <a:lvl9pPr lvl="8" algn="ctr" rtl="0">
              <a:spcBef>
                <a:spcPts val="0"/>
              </a:spcBef>
              <a:defRPr/>
            </a:lvl9pPr>
          </a:lstStyle>
          <a:p>
            <a:endParaRPr dirty="0"/>
          </a:p>
        </p:txBody>
      </p:sp>
      <p:sp>
        <p:nvSpPr>
          <p:cNvPr id="22" name="Shape 22"/>
          <p:cNvSpPr txBox="1">
            <a:spLocks noGrp="1"/>
          </p:cNvSpPr>
          <p:nvPr userDrawn="1">
            <p:ph type="subTitle" idx="1"/>
          </p:nvPr>
        </p:nvSpPr>
        <p:spPr>
          <a:xfrm>
            <a:off x="573751" y="3648221"/>
            <a:ext cx="3932497" cy="401266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 rtl="0">
              <a:spcBef>
                <a:spcPts val="0"/>
              </a:spcBef>
              <a:buClr>
                <a:srgbClr val="33CCFF"/>
              </a:buClr>
              <a:buSzPct val="100000"/>
              <a:buNone/>
              <a:defRPr sz="2400" b="0">
                <a:solidFill>
                  <a:schemeClr val="accent6">
                    <a:lumMod val="75000"/>
                  </a:schemeClr>
                </a:solidFill>
              </a:defRPr>
            </a:lvl1pPr>
            <a:lvl2pPr lvl="1" algn="ctr" rtl="0">
              <a:spcBef>
                <a:spcPts val="0"/>
              </a:spcBef>
              <a:buClr>
                <a:srgbClr val="33CCFF"/>
              </a:buClr>
              <a:buSzPct val="100000"/>
              <a:buNone/>
              <a:defRPr sz="2400">
                <a:solidFill>
                  <a:srgbClr val="33CCFF"/>
                </a:solidFill>
              </a:defRPr>
            </a:lvl2pPr>
            <a:lvl3pPr lvl="2" algn="ctr" rtl="0">
              <a:spcBef>
                <a:spcPts val="0"/>
              </a:spcBef>
              <a:buClr>
                <a:srgbClr val="33CCFF"/>
              </a:buClr>
              <a:buSzPct val="100000"/>
              <a:buNone/>
              <a:defRPr sz="2400">
                <a:solidFill>
                  <a:srgbClr val="33CCFF"/>
                </a:solidFill>
              </a:defRPr>
            </a:lvl3pPr>
            <a:lvl4pPr lvl="3" algn="ctr" rtl="0">
              <a:spcBef>
                <a:spcPts val="0"/>
              </a:spcBef>
              <a:buClr>
                <a:srgbClr val="33CCFF"/>
              </a:buClr>
              <a:buSzPct val="100000"/>
              <a:buNone/>
              <a:defRPr sz="2400">
                <a:solidFill>
                  <a:srgbClr val="33CCFF"/>
                </a:solidFill>
              </a:defRPr>
            </a:lvl4pPr>
            <a:lvl5pPr lvl="4" algn="ctr" rtl="0">
              <a:spcBef>
                <a:spcPts val="0"/>
              </a:spcBef>
              <a:buClr>
                <a:srgbClr val="33CCFF"/>
              </a:buClr>
              <a:buSzPct val="100000"/>
              <a:buNone/>
              <a:defRPr sz="2400">
                <a:solidFill>
                  <a:srgbClr val="33CCFF"/>
                </a:solidFill>
              </a:defRPr>
            </a:lvl5pPr>
            <a:lvl6pPr lvl="5" algn="ctr" rtl="0">
              <a:spcBef>
                <a:spcPts val="0"/>
              </a:spcBef>
              <a:buClr>
                <a:srgbClr val="33CCFF"/>
              </a:buClr>
              <a:buSzPct val="100000"/>
              <a:buNone/>
              <a:defRPr sz="2400">
                <a:solidFill>
                  <a:srgbClr val="33CCFF"/>
                </a:solidFill>
              </a:defRPr>
            </a:lvl6pPr>
            <a:lvl7pPr lvl="6" algn="ctr" rtl="0">
              <a:spcBef>
                <a:spcPts val="0"/>
              </a:spcBef>
              <a:buClr>
                <a:srgbClr val="33CCFF"/>
              </a:buClr>
              <a:buSzPct val="100000"/>
              <a:buNone/>
              <a:defRPr sz="2400">
                <a:solidFill>
                  <a:srgbClr val="33CCFF"/>
                </a:solidFill>
              </a:defRPr>
            </a:lvl7pPr>
            <a:lvl8pPr lvl="7" algn="ctr" rtl="0">
              <a:spcBef>
                <a:spcPts val="0"/>
              </a:spcBef>
              <a:buClr>
                <a:srgbClr val="33CCFF"/>
              </a:buClr>
              <a:buSzPct val="100000"/>
              <a:buNone/>
              <a:defRPr sz="2400">
                <a:solidFill>
                  <a:srgbClr val="33CCFF"/>
                </a:solidFill>
              </a:defRPr>
            </a:lvl8pPr>
            <a:lvl9pPr lvl="8" algn="ctr" rtl="0">
              <a:spcBef>
                <a:spcPts val="0"/>
              </a:spcBef>
              <a:buClr>
                <a:srgbClr val="33CCFF"/>
              </a:buClr>
              <a:buSzPct val="100000"/>
              <a:buNone/>
              <a:defRPr sz="2400">
                <a:solidFill>
                  <a:srgbClr val="33CCFF"/>
                </a:solidFill>
              </a:defRPr>
            </a:lvl9pPr>
          </a:lstStyle>
          <a:p>
            <a:endParaRPr dirty="0"/>
          </a:p>
        </p:txBody>
      </p:sp>
      <p:sp>
        <p:nvSpPr>
          <p:cNvPr id="6" name="Rectangle 5"/>
          <p:cNvSpPr/>
          <p:nvPr userDrawn="1"/>
        </p:nvSpPr>
        <p:spPr>
          <a:xfrm>
            <a:off x="-19051" y="6648446"/>
            <a:ext cx="12211051" cy="209554"/>
          </a:xfrm>
          <a:prstGeom prst="rect">
            <a:avLst/>
          </a:prstGeom>
          <a:gradFill>
            <a:gsLst>
              <a:gs pos="0">
                <a:srgbClr val="BA852F"/>
              </a:gs>
              <a:gs pos="100000">
                <a:srgbClr val="BA852F"/>
              </a:gs>
              <a:gs pos="68000">
                <a:srgbClr val="FBEB74"/>
              </a:gs>
              <a:gs pos="36000">
                <a:srgbClr val="E2BC46"/>
              </a:gs>
            </a:gsLst>
            <a:path path="circle">
              <a:fillToRect t="100000" r="100000"/>
            </a:path>
          </a:gra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4544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Quote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1" r="7925" b="49076"/>
          <a:stretch/>
        </p:blipFill>
        <p:spPr>
          <a:xfrm>
            <a:off x="0" y="0"/>
            <a:ext cx="12172950" cy="6743700"/>
          </a:xfrm>
          <a:prstGeom prst="rect">
            <a:avLst/>
          </a:prstGeom>
        </p:spPr>
      </p:pic>
      <p:sp>
        <p:nvSpPr>
          <p:cNvPr id="6" name="Round Diagonal Corner Rectangle 5"/>
          <p:cNvSpPr/>
          <p:nvPr userDrawn="1"/>
        </p:nvSpPr>
        <p:spPr>
          <a:xfrm>
            <a:off x="1733550" y="1123950"/>
            <a:ext cx="8724900" cy="4610100"/>
          </a:xfrm>
          <a:prstGeom prst="round2DiagRect">
            <a:avLst>
              <a:gd name="adj1" fmla="val 50000"/>
              <a:gd name="adj2" fmla="val 0"/>
            </a:avLst>
          </a:prstGeom>
          <a:gradFill flip="none" rotWithShape="1">
            <a:gsLst>
              <a:gs pos="47000">
                <a:srgbClr val="FBEB74"/>
              </a:gs>
              <a:gs pos="4000">
                <a:schemeClr val="accent1"/>
              </a:gs>
              <a:gs pos="100000">
                <a:schemeClr val="accent2">
                  <a:lumMod val="5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 w="28575">
            <a:solidFill>
              <a:schemeClr val="bg1"/>
            </a:solidFill>
          </a:ln>
          <a:effectLst>
            <a:outerShdw blurRad="177800" dist="12700" dir="9000000" sx="101000" sy="101000" algn="bl" rotWithShape="0">
              <a:prstClr val="black">
                <a:alpha val="34000"/>
              </a:prstClr>
            </a:outerShdw>
          </a:effectLst>
          <a:scene3d>
            <a:camera prst="orthographicFront">
              <a:rot lat="0" lon="21299992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2967600" y="2882399"/>
            <a:ext cx="6256800" cy="1093199"/>
          </a:xfrm>
          <a:prstGeom prst="rect">
            <a:avLst/>
          </a:prstGeom>
        </p:spPr>
        <p:txBody>
          <a:bodyPr lIns="91425" tIns="91425" rIns="91425" bIns="91425" anchor="ctr" anchorCtr="0">
            <a:norm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buNone/>
              <a:defRPr sz="2000" b="0" i="1"/>
            </a:lvl1pPr>
            <a:lvl2pPr lvl="1" algn="ctr" rtl="0">
              <a:spcBef>
                <a:spcPts val="0"/>
              </a:spcBef>
              <a:defRPr b="1" i="1"/>
            </a:lvl2pPr>
            <a:lvl3pPr lvl="2" algn="ctr" rtl="0">
              <a:spcBef>
                <a:spcPts val="0"/>
              </a:spcBef>
              <a:defRPr b="1" i="1"/>
            </a:lvl3pPr>
            <a:lvl4pPr lvl="3" algn="ctr" rtl="0">
              <a:spcBef>
                <a:spcPts val="0"/>
              </a:spcBef>
              <a:defRPr b="1" i="1"/>
            </a:lvl4pPr>
            <a:lvl5pPr lvl="4" algn="ctr" rtl="0">
              <a:spcBef>
                <a:spcPts val="0"/>
              </a:spcBef>
              <a:defRPr b="1" i="1"/>
            </a:lvl5pPr>
            <a:lvl6pPr lvl="5" algn="ctr" rtl="0">
              <a:spcBef>
                <a:spcPts val="0"/>
              </a:spcBef>
              <a:defRPr b="1" i="1"/>
            </a:lvl6pPr>
            <a:lvl7pPr lvl="6" algn="ctr" rtl="0">
              <a:spcBef>
                <a:spcPts val="0"/>
              </a:spcBef>
              <a:defRPr b="1" i="1"/>
            </a:lvl7pPr>
            <a:lvl8pPr lvl="7" algn="ctr" rtl="0">
              <a:spcBef>
                <a:spcPts val="0"/>
              </a:spcBef>
              <a:defRPr b="1" i="1"/>
            </a:lvl8pPr>
            <a:lvl9pPr lvl="8" algn="ctr">
              <a:spcBef>
                <a:spcPts val="0"/>
              </a:spcBef>
              <a:defRPr b="1" i="1"/>
            </a:lvl9pPr>
          </a:lstStyle>
          <a:p>
            <a:endParaRPr dirty="0"/>
          </a:p>
        </p:txBody>
      </p:sp>
      <p:sp>
        <p:nvSpPr>
          <p:cNvPr id="8" name="Round Diagonal Corner Rectangle 7"/>
          <p:cNvSpPr/>
          <p:nvPr userDrawn="1"/>
        </p:nvSpPr>
        <p:spPr>
          <a:xfrm>
            <a:off x="9720466" y="898867"/>
            <a:ext cx="1036251" cy="929934"/>
          </a:xfrm>
          <a:prstGeom prst="round2DiagRect">
            <a:avLst>
              <a:gd name="adj1" fmla="val 50000"/>
              <a:gd name="adj2" fmla="val 0"/>
            </a:avLst>
          </a:prstGeom>
          <a:gradFill>
            <a:gsLst>
              <a:gs pos="49000">
                <a:schemeClr val="accent5"/>
              </a:gs>
              <a:gs pos="4000">
                <a:schemeClr val="accent5">
                  <a:lumMod val="40000"/>
                  <a:lumOff val="60000"/>
                </a:schemeClr>
              </a:gs>
              <a:gs pos="100000">
                <a:schemeClr val="accent6">
                  <a:lumMod val="75000"/>
                </a:schemeClr>
              </a:gs>
            </a:gsLst>
            <a:path path="circle">
              <a:fillToRect t="100000" r="100000"/>
            </a:path>
          </a:gradFill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21299992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-19051" y="6648446"/>
            <a:ext cx="12211051" cy="209554"/>
          </a:xfrm>
          <a:prstGeom prst="rect">
            <a:avLst/>
          </a:prstGeom>
          <a:gradFill>
            <a:gsLst>
              <a:gs pos="0">
                <a:srgbClr val="BA852F"/>
              </a:gs>
              <a:gs pos="100000">
                <a:srgbClr val="BA852F"/>
              </a:gs>
              <a:gs pos="68000">
                <a:srgbClr val="FBEB74"/>
              </a:gs>
              <a:gs pos="36000">
                <a:srgbClr val="E2BC46"/>
              </a:gs>
            </a:gsLst>
            <a:path path="circle">
              <a:fillToRect t="100000" r="100000"/>
            </a:path>
          </a:gra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9233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56657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+ 2 columns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49" t="45784" r="9023" b="313"/>
          <a:stretch/>
        </p:blipFill>
        <p:spPr>
          <a:xfrm>
            <a:off x="0" y="-3985"/>
            <a:ext cx="12241162" cy="5072622"/>
          </a:xfrm>
          <a:prstGeom prst="rect">
            <a:avLst/>
          </a:prstGeom>
        </p:spPr>
      </p:pic>
      <p:sp>
        <p:nvSpPr>
          <p:cNvPr id="63" name="Shape 63"/>
          <p:cNvSpPr txBox="1">
            <a:spLocks noGrp="1"/>
          </p:cNvSpPr>
          <p:nvPr>
            <p:ph type="body" idx="1"/>
          </p:nvPr>
        </p:nvSpPr>
        <p:spPr>
          <a:xfrm>
            <a:off x="5270267" y="2618400"/>
            <a:ext cx="2996198" cy="3124678"/>
          </a:xfrm>
          <a:prstGeom prst="rect">
            <a:avLst/>
          </a:prstGeom>
        </p:spPr>
        <p:txBody>
          <a:bodyPr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buSzPct val="100000"/>
              <a:defRPr sz="1800">
                <a:solidFill>
                  <a:schemeClr val="tx1"/>
                </a:solidFill>
              </a:defRPr>
            </a:lvl1pPr>
            <a:lvl2pPr lvl="1">
              <a:spcBef>
                <a:spcPts val="0"/>
              </a:spcBef>
              <a:buSzPct val="100000"/>
              <a:defRPr sz="2400"/>
            </a:lvl2pPr>
            <a:lvl3pPr lvl="2">
              <a:spcBef>
                <a:spcPts val="0"/>
              </a:spcBef>
              <a:buSzPct val="100000"/>
              <a:defRPr sz="2400"/>
            </a:lvl3pPr>
            <a:lvl4pPr lvl="3">
              <a:spcBef>
                <a:spcPts val="0"/>
              </a:spcBef>
              <a:buSzPct val="100000"/>
              <a:defRPr sz="2400"/>
            </a:lvl4pPr>
            <a:lvl5pPr lvl="4">
              <a:spcBef>
                <a:spcPts val="0"/>
              </a:spcBef>
              <a:buSzPct val="100000"/>
              <a:defRPr sz="2400"/>
            </a:lvl5pPr>
            <a:lvl6pPr lvl="5">
              <a:spcBef>
                <a:spcPts val="0"/>
              </a:spcBef>
              <a:buSzPct val="100000"/>
              <a:defRPr sz="2400"/>
            </a:lvl6pPr>
            <a:lvl7pPr lvl="6">
              <a:spcBef>
                <a:spcPts val="0"/>
              </a:spcBef>
              <a:buSzPct val="100000"/>
              <a:defRPr sz="2400"/>
            </a:lvl7pPr>
            <a:lvl8pPr lvl="7">
              <a:spcBef>
                <a:spcPts val="0"/>
              </a:spcBef>
              <a:buSzPct val="100000"/>
              <a:defRPr sz="2400"/>
            </a:lvl8pPr>
            <a:lvl9pPr lvl="8">
              <a:spcBef>
                <a:spcPts val="0"/>
              </a:spcBef>
              <a:buSzPct val="100000"/>
              <a:defRPr sz="2400"/>
            </a:lvl9pPr>
          </a:lstStyle>
          <a:p>
            <a:endParaRPr dirty="0"/>
          </a:p>
        </p:txBody>
      </p:sp>
      <p:sp>
        <p:nvSpPr>
          <p:cNvPr id="64" name="Shape 64"/>
          <p:cNvSpPr txBox="1">
            <a:spLocks noGrp="1"/>
          </p:cNvSpPr>
          <p:nvPr>
            <p:ph type="body" idx="2"/>
          </p:nvPr>
        </p:nvSpPr>
        <p:spPr>
          <a:xfrm>
            <a:off x="8554748" y="2618400"/>
            <a:ext cx="2996198" cy="3124678"/>
          </a:xfrm>
          <a:prstGeom prst="rect">
            <a:avLst/>
          </a:prstGeom>
        </p:spPr>
        <p:txBody>
          <a:bodyPr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buSzPct val="100000"/>
              <a:defRPr sz="1800">
                <a:solidFill>
                  <a:schemeClr val="tx1"/>
                </a:solidFill>
              </a:defRPr>
            </a:lvl1pPr>
            <a:lvl2pPr lvl="1">
              <a:spcBef>
                <a:spcPts val="0"/>
              </a:spcBef>
              <a:buSzPct val="100000"/>
              <a:defRPr sz="2400"/>
            </a:lvl2pPr>
            <a:lvl3pPr lvl="2">
              <a:spcBef>
                <a:spcPts val="0"/>
              </a:spcBef>
              <a:buSzPct val="100000"/>
              <a:defRPr sz="2400"/>
            </a:lvl3pPr>
            <a:lvl4pPr lvl="3">
              <a:spcBef>
                <a:spcPts val="0"/>
              </a:spcBef>
              <a:buSzPct val="100000"/>
              <a:defRPr sz="2400"/>
            </a:lvl4pPr>
            <a:lvl5pPr lvl="4">
              <a:spcBef>
                <a:spcPts val="0"/>
              </a:spcBef>
              <a:buSzPct val="100000"/>
              <a:defRPr sz="2400"/>
            </a:lvl5pPr>
            <a:lvl6pPr lvl="5">
              <a:spcBef>
                <a:spcPts val="0"/>
              </a:spcBef>
              <a:buSzPct val="100000"/>
              <a:defRPr sz="2400"/>
            </a:lvl6pPr>
            <a:lvl7pPr lvl="6">
              <a:spcBef>
                <a:spcPts val="0"/>
              </a:spcBef>
              <a:buSzPct val="100000"/>
              <a:defRPr sz="2400"/>
            </a:lvl7pPr>
            <a:lvl8pPr lvl="7">
              <a:spcBef>
                <a:spcPts val="0"/>
              </a:spcBef>
              <a:buSzPct val="100000"/>
              <a:defRPr sz="2400"/>
            </a:lvl8pPr>
            <a:lvl9pPr lvl="8">
              <a:spcBef>
                <a:spcPts val="0"/>
              </a:spcBef>
              <a:buSzPct val="100000"/>
              <a:defRPr sz="2400"/>
            </a:lvl9pPr>
          </a:lstStyle>
          <a:p>
            <a:endParaRPr dirty="0"/>
          </a:p>
        </p:txBody>
      </p:sp>
      <p:sp>
        <p:nvSpPr>
          <p:cNvPr id="62" name="Shape 62"/>
          <p:cNvSpPr txBox="1">
            <a:spLocks noGrp="1"/>
          </p:cNvSpPr>
          <p:nvPr>
            <p:ph type="title"/>
          </p:nvPr>
        </p:nvSpPr>
        <p:spPr>
          <a:xfrm>
            <a:off x="5281556" y="1689698"/>
            <a:ext cx="6307303" cy="625687"/>
          </a:xfrm>
          <a:prstGeom prst="rect">
            <a:avLst/>
          </a:prstGeom>
        </p:spPr>
        <p:txBody>
          <a:bodyPr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defRPr sz="3600">
                <a:solidFill>
                  <a:schemeClr val="bg1"/>
                </a:solidFill>
              </a:defRPr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 dirty="0"/>
          </a:p>
        </p:txBody>
      </p:sp>
      <p:sp>
        <p:nvSpPr>
          <p:cNvPr id="35" name="Round Diagonal Corner Rectangle 34"/>
          <p:cNvSpPr/>
          <p:nvPr userDrawn="1"/>
        </p:nvSpPr>
        <p:spPr>
          <a:xfrm>
            <a:off x="406947" y="1581637"/>
            <a:ext cx="4389425" cy="3939080"/>
          </a:xfrm>
          <a:prstGeom prst="round2DiagRect">
            <a:avLst>
              <a:gd name="adj1" fmla="val 50000"/>
              <a:gd name="adj2" fmla="val 0"/>
            </a:avLst>
          </a:prstGeom>
          <a:gradFill>
            <a:gsLst>
              <a:gs pos="49000">
                <a:schemeClr val="accent3">
                  <a:lumMod val="60000"/>
                  <a:lumOff val="40000"/>
                </a:schemeClr>
              </a:gs>
              <a:gs pos="4000">
                <a:schemeClr val="accent3">
                  <a:lumMod val="20000"/>
                  <a:lumOff val="80000"/>
                </a:schemeClr>
              </a:gs>
              <a:gs pos="100000">
                <a:schemeClr val="accent3">
                  <a:lumMod val="75000"/>
                </a:schemeClr>
              </a:gs>
            </a:gsLst>
            <a:path path="circle">
              <a:fillToRect t="100000" r="100000"/>
            </a:path>
          </a:gradFill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21299992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ound Diagonal Corner Rectangle 36"/>
          <p:cNvSpPr/>
          <p:nvPr userDrawn="1"/>
        </p:nvSpPr>
        <p:spPr>
          <a:xfrm>
            <a:off x="171237" y="5309191"/>
            <a:ext cx="471419" cy="423052"/>
          </a:xfrm>
          <a:prstGeom prst="round2DiagRect">
            <a:avLst>
              <a:gd name="adj1" fmla="val 50000"/>
              <a:gd name="adj2" fmla="val 0"/>
            </a:avLst>
          </a:prstGeom>
          <a:gradFill>
            <a:gsLst>
              <a:gs pos="0">
                <a:srgbClr val="21D7CD"/>
              </a:gs>
              <a:gs pos="75000">
                <a:srgbClr val="7030A0"/>
              </a:gs>
            </a:gsLst>
            <a:path path="circle">
              <a:fillToRect t="100000" r="100000"/>
            </a:path>
          </a:gradFill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21299992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 userDrawn="1"/>
        </p:nvSpPr>
        <p:spPr>
          <a:xfrm>
            <a:off x="-19051" y="6648446"/>
            <a:ext cx="12211051" cy="209554"/>
          </a:xfrm>
          <a:prstGeom prst="rect">
            <a:avLst/>
          </a:prstGeom>
          <a:gradFill>
            <a:gsLst>
              <a:gs pos="0">
                <a:srgbClr val="BA852F"/>
              </a:gs>
              <a:gs pos="100000">
                <a:srgbClr val="BA852F"/>
              </a:gs>
              <a:gs pos="68000">
                <a:srgbClr val="FBEB74"/>
              </a:gs>
              <a:gs pos="36000">
                <a:srgbClr val="E2BC46"/>
              </a:gs>
            </a:gsLst>
            <a:path path="circle">
              <a:fillToRect t="100000" r="100000"/>
            </a:path>
          </a:gra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>
            <a:spLocks noGrp="1"/>
          </p:cNvSpPr>
          <p:nvPr>
            <p:ph type="pic" sz="quarter" idx="10"/>
          </p:nvPr>
        </p:nvSpPr>
        <p:spPr>
          <a:xfrm>
            <a:off x="762548" y="2002542"/>
            <a:ext cx="3451372" cy="3097269"/>
          </a:xfrm>
          <a:custGeom>
            <a:avLst/>
            <a:gdLst>
              <a:gd name="connsiteX0" fmla="*/ 1969540 w 4389425"/>
              <a:gd name="connsiteY0" fmla="*/ 0 h 3939080"/>
              <a:gd name="connsiteX1" fmla="*/ 4389425 w 4389425"/>
              <a:gd name="connsiteY1" fmla="*/ 0 h 3939080"/>
              <a:gd name="connsiteX2" fmla="*/ 4389425 w 4389425"/>
              <a:gd name="connsiteY2" fmla="*/ 1969540 h 3939080"/>
              <a:gd name="connsiteX3" fmla="*/ 2419885 w 4389425"/>
              <a:gd name="connsiteY3" fmla="*/ 3939080 h 3939080"/>
              <a:gd name="connsiteX4" fmla="*/ 0 w 4389425"/>
              <a:gd name="connsiteY4" fmla="*/ 3939080 h 3939080"/>
              <a:gd name="connsiteX5" fmla="*/ 0 w 4389425"/>
              <a:gd name="connsiteY5" fmla="*/ 1969540 h 3939080"/>
              <a:gd name="connsiteX6" fmla="*/ 1969540 w 4389425"/>
              <a:gd name="connsiteY6" fmla="*/ 0 h 3939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9425" h="3939080">
                <a:moveTo>
                  <a:pt x="1969540" y="0"/>
                </a:moveTo>
                <a:lnTo>
                  <a:pt x="4389425" y="0"/>
                </a:lnTo>
                <a:lnTo>
                  <a:pt x="4389425" y="1969540"/>
                </a:lnTo>
                <a:cubicBezTo>
                  <a:pt x="4389425" y="3057287"/>
                  <a:pt x="3507632" y="3939080"/>
                  <a:pt x="2419885" y="3939080"/>
                </a:cubicBezTo>
                <a:lnTo>
                  <a:pt x="0" y="3939080"/>
                </a:lnTo>
                <a:lnTo>
                  <a:pt x="0" y="1969540"/>
                </a:lnTo>
                <a:cubicBezTo>
                  <a:pt x="0" y="881793"/>
                  <a:pt x="881793" y="0"/>
                  <a:pt x="1969540" y="0"/>
                </a:cubicBezTo>
                <a:close/>
              </a:path>
            </a:pathLst>
          </a:cu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6" name="Round Diagonal Corner Rectangle 35"/>
          <p:cNvSpPr/>
          <p:nvPr userDrawn="1"/>
        </p:nvSpPr>
        <p:spPr>
          <a:xfrm>
            <a:off x="4063966" y="1379597"/>
            <a:ext cx="968116" cy="868790"/>
          </a:xfrm>
          <a:prstGeom prst="round2DiagRect">
            <a:avLst>
              <a:gd name="adj1" fmla="val 50000"/>
              <a:gd name="adj2" fmla="val 0"/>
            </a:avLst>
          </a:prstGeom>
          <a:gradFill>
            <a:gsLst>
              <a:gs pos="49000">
                <a:schemeClr val="accent5"/>
              </a:gs>
              <a:gs pos="4000">
                <a:schemeClr val="accent5">
                  <a:lumMod val="40000"/>
                  <a:lumOff val="60000"/>
                </a:schemeClr>
              </a:gs>
              <a:gs pos="100000">
                <a:schemeClr val="accent6">
                  <a:lumMod val="75000"/>
                </a:schemeClr>
              </a:gs>
            </a:gsLst>
            <a:path path="circle">
              <a:fillToRect t="100000" r="100000"/>
            </a:path>
          </a:gradFill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21299992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1476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1" r="7925" b="49076"/>
          <a:stretch/>
        </p:blipFill>
        <p:spPr>
          <a:xfrm>
            <a:off x="0" y="0"/>
            <a:ext cx="12172950" cy="6743700"/>
          </a:xfrm>
          <a:prstGeom prst="rect">
            <a:avLst/>
          </a:prstGeom>
        </p:spPr>
      </p:pic>
      <p:sp>
        <p:nvSpPr>
          <p:cNvPr id="109" name="Shape 109"/>
          <p:cNvSpPr txBox="1">
            <a:spLocks noGrp="1"/>
          </p:cNvSpPr>
          <p:nvPr>
            <p:ph type="body" idx="1"/>
          </p:nvPr>
        </p:nvSpPr>
        <p:spPr>
          <a:xfrm>
            <a:off x="2008975" y="5980516"/>
            <a:ext cx="8335991" cy="47834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spcBef>
                <a:spcPts val="480"/>
              </a:spcBef>
              <a:buSzPct val="100000"/>
              <a:buNone/>
              <a:defRPr sz="2400" b="1"/>
            </a:lvl1pPr>
          </a:lstStyle>
          <a:p>
            <a:endParaRPr dirty="0"/>
          </a:p>
        </p:txBody>
      </p:sp>
      <p:sp>
        <p:nvSpPr>
          <p:cNvPr id="7" name="Rectangle 6"/>
          <p:cNvSpPr/>
          <p:nvPr userDrawn="1"/>
        </p:nvSpPr>
        <p:spPr>
          <a:xfrm>
            <a:off x="-19051" y="6648446"/>
            <a:ext cx="12211051" cy="209554"/>
          </a:xfrm>
          <a:prstGeom prst="rect">
            <a:avLst/>
          </a:prstGeom>
          <a:gradFill>
            <a:gsLst>
              <a:gs pos="0">
                <a:srgbClr val="BA852F"/>
              </a:gs>
              <a:gs pos="100000">
                <a:srgbClr val="BA852F"/>
              </a:gs>
              <a:gs pos="68000">
                <a:srgbClr val="FBEB74"/>
              </a:gs>
              <a:gs pos="36000">
                <a:srgbClr val="E2BC46"/>
              </a:gs>
            </a:gsLst>
            <a:path path="circle">
              <a:fillToRect t="100000" r="100000"/>
            </a:path>
          </a:gra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4416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mall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25" t="46130" r="6540" b="-34"/>
          <a:stretch/>
        </p:blipFill>
        <p:spPr>
          <a:xfrm flipH="1" flipV="1">
            <a:off x="0" y="933450"/>
            <a:ext cx="12211050" cy="5924550"/>
          </a:xfrm>
          <a:prstGeom prst="rect">
            <a:avLst/>
          </a:prstGeom>
        </p:spPr>
      </p:pic>
      <p:sp>
        <p:nvSpPr>
          <p:cNvPr id="4" name="Shape 78"/>
          <p:cNvSpPr txBox="1">
            <a:spLocks noGrp="1"/>
          </p:cNvSpPr>
          <p:nvPr>
            <p:ph type="title"/>
          </p:nvPr>
        </p:nvSpPr>
        <p:spPr>
          <a:xfrm>
            <a:off x="7448551" y="1380670"/>
            <a:ext cx="4248150" cy="685347"/>
          </a:xfrm>
          <a:prstGeom prst="rect">
            <a:avLst/>
          </a:prstGeom>
        </p:spPr>
        <p:txBody>
          <a:bodyPr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defRPr sz="3200"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 dirty="0"/>
          </a:p>
        </p:txBody>
      </p:sp>
      <p:sp>
        <p:nvSpPr>
          <p:cNvPr id="5" name="Shape 79"/>
          <p:cNvSpPr txBox="1">
            <a:spLocks noGrp="1"/>
          </p:cNvSpPr>
          <p:nvPr>
            <p:ph type="body" idx="1"/>
          </p:nvPr>
        </p:nvSpPr>
        <p:spPr>
          <a:xfrm>
            <a:off x="7448550" y="2331123"/>
            <a:ext cx="4248151" cy="2871121"/>
          </a:xfrm>
          <a:prstGeom prst="rect">
            <a:avLst/>
          </a:prstGeom>
        </p:spPr>
        <p:txBody>
          <a:bodyPr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buSzPct val="100000"/>
              <a:defRPr sz="1600"/>
            </a:lvl1pPr>
            <a:lvl2pPr lvl="1" rtl="0">
              <a:spcBef>
                <a:spcPts val="0"/>
              </a:spcBef>
              <a:buSzPct val="100000"/>
              <a:defRPr sz="2133"/>
            </a:lvl2pPr>
            <a:lvl3pPr lvl="2" rtl="0">
              <a:spcBef>
                <a:spcPts val="0"/>
              </a:spcBef>
              <a:buSzPct val="100000"/>
              <a:defRPr sz="2133"/>
            </a:lvl3pPr>
            <a:lvl4pPr lvl="3" rtl="0">
              <a:spcBef>
                <a:spcPts val="0"/>
              </a:spcBef>
              <a:buSzPct val="100000"/>
              <a:defRPr sz="2133"/>
            </a:lvl4pPr>
            <a:lvl5pPr lvl="4" rtl="0">
              <a:spcBef>
                <a:spcPts val="0"/>
              </a:spcBef>
              <a:buSzPct val="100000"/>
              <a:defRPr sz="2133"/>
            </a:lvl5pPr>
            <a:lvl6pPr lvl="5" rtl="0">
              <a:spcBef>
                <a:spcPts val="0"/>
              </a:spcBef>
              <a:buSzPct val="100000"/>
              <a:defRPr sz="2133"/>
            </a:lvl6pPr>
            <a:lvl7pPr lvl="6" rtl="0">
              <a:spcBef>
                <a:spcPts val="0"/>
              </a:spcBef>
              <a:buSzPct val="100000"/>
              <a:defRPr sz="2133"/>
            </a:lvl7pPr>
            <a:lvl8pPr lvl="7" rtl="0">
              <a:spcBef>
                <a:spcPts val="0"/>
              </a:spcBef>
              <a:buSzPct val="100000"/>
              <a:defRPr sz="2133"/>
            </a:lvl8pPr>
            <a:lvl9pPr lvl="8" rtl="0">
              <a:spcBef>
                <a:spcPts val="0"/>
              </a:spcBef>
              <a:buSzPct val="100000"/>
              <a:defRPr sz="2133"/>
            </a:lvl9pPr>
          </a:lstStyle>
          <a:p>
            <a:endParaRPr dirty="0"/>
          </a:p>
        </p:txBody>
      </p:sp>
      <p:sp>
        <p:nvSpPr>
          <p:cNvPr id="12" name="Freeform 11"/>
          <p:cNvSpPr/>
          <p:nvPr userDrawn="1"/>
        </p:nvSpPr>
        <p:spPr>
          <a:xfrm rot="17046300">
            <a:off x="4977241" y="-1699121"/>
            <a:ext cx="1932893" cy="12672449"/>
          </a:xfrm>
          <a:custGeom>
            <a:avLst/>
            <a:gdLst>
              <a:gd name="connsiteX0" fmla="*/ 1793314 w 1932893"/>
              <a:gd name="connsiteY0" fmla="*/ 0 h 12672449"/>
              <a:gd name="connsiteX1" fmla="*/ 1763933 w 1932893"/>
              <a:gd name="connsiteY1" fmla="*/ 54287 h 12672449"/>
              <a:gd name="connsiteX2" fmla="*/ 615006 w 1932893"/>
              <a:gd name="connsiteY2" fmla="*/ 6148832 h 12672449"/>
              <a:gd name="connsiteX3" fmla="*/ 1763934 w 1932893"/>
              <a:gd name="connsiteY3" fmla="*/ 12243377 h 12672449"/>
              <a:gd name="connsiteX4" fmla="*/ 1932893 w 1932893"/>
              <a:gd name="connsiteY4" fmla="*/ 12555574 h 12672449"/>
              <a:gd name="connsiteX5" fmla="*/ 1467767 w 1932893"/>
              <a:gd name="connsiteY5" fmla="*/ 12672449 h 12672449"/>
              <a:gd name="connsiteX6" fmla="*/ 1268243 w 1932893"/>
              <a:gd name="connsiteY6" fmla="*/ 12356968 h 12672449"/>
              <a:gd name="connsiteX7" fmla="*/ 0 w 1932893"/>
              <a:gd name="connsiteY7" fmla="*/ 6148831 h 12672449"/>
              <a:gd name="connsiteX8" fmla="*/ 1046797 w 1932893"/>
              <a:gd name="connsiteY8" fmla="*/ 371685 h 12672449"/>
              <a:gd name="connsiteX9" fmla="*/ 1155414 w 1932893"/>
              <a:gd name="connsiteY9" fmla="*/ 160288 h 12672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932893" h="12672449">
                <a:moveTo>
                  <a:pt x="1793314" y="0"/>
                </a:moveTo>
                <a:lnTo>
                  <a:pt x="1763933" y="54287"/>
                </a:lnTo>
                <a:cubicBezTo>
                  <a:pt x="1056645" y="1479317"/>
                  <a:pt x="615006" y="3705032"/>
                  <a:pt x="615006" y="6148832"/>
                </a:cubicBezTo>
                <a:cubicBezTo>
                  <a:pt x="615006" y="8592631"/>
                  <a:pt x="1056644" y="10818347"/>
                  <a:pt x="1763934" y="12243377"/>
                </a:cubicBezTo>
                <a:lnTo>
                  <a:pt x="1932893" y="12555574"/>
                </a:lnTo>
                <a:lnTo>
                  <a:pt x="1467767" y="12672449"/>
                </a:lnTo>
                <a:lnTo>
                  <a:pt x="1268243" y="12356968"/>
                </a:lnTo>
                <a:cubicBezTo>
                  <a:pt x="503076" y="11011544"/>
                  <a:pt x="0" y="8733094"/>
                  <a:pt x="0" y="6148831"/>
                </a:cubicBezTo>
                <a:cubicBezTo>
                  <a:pt x="0" y="3822994"/>
                  <a:pt x="407492" y="1744867"/>
                  <a:pt x="1046797" y="371685"/>
                </a:cubicBezTo>
                <a:lnTo>
                  <a:pt x="1155414" y="160288"/>
                </a:lnTo>
                <a:close/>
              </a:path>
            </a:pathLst>
          </a:custGeom>
          <a:gradFill>
            <a:gsLst>
              <a:gs pos="0">
                <a:srgbClr val="BA852F"/>
              </a:gs>
              <a:gs pos="100000">
                <a:srgbClr val="BA852F"/>
              </a:gs>
              <a:gs pos="68000">
                <a:srgbClr val="FBEB74"/>
              </a:gs>
              <a:gs pos="36000">
                <a:srgbClr val="E2BC46"/>
              </a:gs>
            </a:gsLst>
            <a:path path="circle">
              <a:fillToRect t="100000" r="100000"/>
            </a:path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3668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22CB2-C0B0-4533-93F7-29C35AD9B5A9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3F91B-6294-443A-B4E9-CBD2F357A3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4635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 small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25" t="46130" r="6540" b="-34"/>
          <a:stretch/>
        </p:blipFill>
        <p:spPr>
          <a:xfrm flipV="1">
            <a:off x="0" y="914400"/>
            <a:ext cx="12192000" cy="5943600"/>
          </a:xfrm>
          <a:prstGeom prst="rect">
            <a:avLst/>
          </a:prstGeom>
        </p:spPr>
      </p:pic>
      <p:sp>
        <p:nvSpPr>
          <p:cNvPr id="8" name="Freeform 7"/>
          <p:cNvSpPr/>
          <p:nvPr userDrawn="1"/>
        </p:nvSpPr>
        <p:spPr>
          <a:xfrm rot="4553700" flipH="1">
            <a:off x="5274591" y="-1668893"/>
            <a:ext cx="2027565" cy="12683776"/>
          </a:xfrm>
          <a:custGeom>
            <a:avLst/>
            <a:gdLst>
              <a:gd name="connsiteX0" fmla="*/ 2027565 w 2027565"/>
              <a:gd name="connsiteY0" fmla="*/ 0 h 12683776"/>
              <a:gd name="connsiteX1" fmla="*/ 1385474 w 2027565"/>
              <a:gd name="connsiteY1" fmla="*/ 161342 h 12683776"/>
              <a:gd name="connsiteX2" fmla="*/ 1268243 w 2027565"/>
              <a:gd name="connsiteY2" fmla="*/ 338957 h 12683776"/>
              <a:gd name="connsiteX3" fmla="*/ 0 w 2027565"/>
              <a:gd name="connsiteY3" fmla="*/ 6287632 h 12683776"/>
              <a:gd name="connsiteX4" fmla="*/ 1505415 w 2027565"/>
              <a:gd name="connsiteY4" fmla="*/ 12595643 h 12683776"/>
              <a:gd name="connsiteX5" fmla="*/ 1578775 w 2027565"/>
              <a:gd name="connsiteY5" fmla="*/ 12683776 h 12683776"/>
              <a:gd name="connsiteX6" fmla="*/ 2025100 w 2027565"/>
              <a:gd name="connsiteY6" fmla="*/ 12571626 h 12683776"/>
              <a:gd name="connsiteX7" fmla="*/ 1963285 w 2027565"/>
              <a:gd name="connsiteY7" fmla="*/ 12480421 h 12683776"/>
              <a:gd name="connsiteX8" fmla="*/ 615006 w 2027565"/>
              <a:gd name="connsiteY8" fmla="*/ 6287632 h 12683776"/>
              <a:gd name="connsiteX9" fmla="*/ 1963285 w 2027565"/>
              <a:gd name="connsiteY9" fmla="*/ 94843 h 12683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27565" h="12683776">
                <a:moveTo>
                  <a:pt x="2027565" y="0"/>
                </a:moveTo>
                <a:lnTo>
                  <a:pt x="1385474" y="161342"/>
                </a:lnTo>
                <a:lnTo>
                  <a:pt x="1268243" y="338957"/>
                </a:lnTo>
                <a:cubicBezTo>
                  <a:pt x="503076" y="1628151"/>
                  <a:pt x="0" y="3811374"/>
                  <a:pt x="0" y="6287632"/>
                </a:cubicBezTo>
                <a:cubicBezTo>
                  <a:pt x="0" y="9011515"/>
                  <a:pt x="608722" y="11380827"/>
                  <a:pt x="1505415" y="12595643"/>
                </a:cubicBezTo>
                <a:lnTo>
                  <a:pt x="1578775" y="12683776"/>
                </a:lnTo>
                <a:lnTo>
                  <a:pt x="2025100" y="12571626"/>
                </a:lnTo>
                <a:lnTo>
                  <a:pt x="1963285" y="12480421"/>
                </a:lnTo>
                <a:cubicBezTo>
                  <a:pt x="1140592" y="11148025"/>
                  <a:pt x="615006" y="8842174"/>
                  <a:pt x="615006" y="6287632"/>
                </a:cubicBezTo>
                <a:cubicBezTo>
                  <a:pt x="615006" y="3733090"/>
                  <a:pt x="1140592" y="1427238"/>
                  <a:pt x="1963285" y="94843"/>
                </a:cubicBezTo>
                <a:close/>
              </a:path>
            </a:pathLst>
          </a:custGeom>
          <a:gradFill>
            <a:gsLst>
              <a:gs pos="0">
                <a:srgbClr val="BA852F"/>
              </a:gs>
              <a:gs pos="100000">
                <a:srgbClr val="BA852F"/>
              </a:gs>
              <a:gs pos="68000">
                <a:srgbClr val="FBEB74"/>
              </a:gs>
              <a:gs pos="36000">
                <a:srgbClr val="E2BC46"/>
              </a:gs>
            </a:gsLst>
            <a:path path="circle">
              <a:fillToRect t="100000" r="100000"/>
            </a:path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/>
          </a:p>
        </p:txBody>
      </p:sp>
      <p:sp>
        <p:nvSpPr>
          <p:cNvPr id="9" name="Shape 78"/>
          <p:cNvSpPr txBox="1">
            <a:spLocks noGrp="1"/>
          </p:cNvSpPr>
          <p:nvPr>
            <p:ph type="title"/>
          </p:nvPr>
        </p:nvSpPr>
        <p:spPr>
          <a:xfrm>
            <a:off x="838201" y="1458914"/>
            <a:ext cx="4248150" cy="685347"/>
          </a:xfrm>
          <a:prstGeom prst="rect">
            <a:avLst/>
          </a:prstGeom>
        </p:spPr>
        <p:txBody>
          <a:bodyPr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defRPr sz="3200"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 dirty="0"/>
          </a:p>
        </p:txBody>
      </p:sp>
      <p:sp>
        <p:nvSpPr>
          <p:cNvPr id="10" name="Shape 79"/>
          <p:cNvSpPr txBox="1">
            <a:spLocks noGrp="1"/>
          </p:cNvSpPr>
          <p:nvPr>
            <p:ph type="body" idx="1"/>
          </p:nvPr>
        </p:nvSpPr>
        <p:spPr>
          <a:xfrm>
            <a:off x="838200" y="2409367"/>
            <a:ext cx="4248151" cy="2871121"/>
          </a:xfrm>
          <a:prstGeom prst="rect">
            <a:avLst/>
          </a:prstGeom>
        </p:spPr>
        <p:txBody>
          <a:bodyPr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buSzPct val="100000"/>
              <a:defRPr sz="1600"/>
            </a:lvl1pPr>
            <a:lvl2pPr lvl="1" rtl="0">
              <a:spcBef>
                <a:spcPts val="0"/>
              </a:spcBef>
              <a:buSzPct val="100000"/>
              <a:defRPr sz="2133"/>
            </a:lvl2pPr>
            <a:lvl3pPr lvl="2" rtl="0">
              <a:spcBef>
                <a:spcPts val="0"/>
              </a:spcBef>
              <a:buSzPct val="100000"/>
              <a:defRPr sz="2133"/>
            </a:lvl3pPr>
            <a:lvl4pPr lvl="3" rtl="0">
              <a:spcBef>
                <a:spcPts val="0"/>
              </a:spcBef>
              <a:buSzPct val="100000"/>
              <a:defRPr sz="2133"/>
            </a:lvl4pPr>
            <a:lvl5pPr lvl="4" rtl="0">
              <a:spcBef>
                <a:spcPts val="0"/>
              </a:spcBef>
              <a:buSzPct val="100000"/>
              <a:defRPr sz="2133"/>
            </a:lvl5pPr>
            <a:lvl6pPr lvl="5" rtl="0">
              <a:spcBef>
                <a:spcPts val="0"/>
              </a:spcBef>
              <a:buSzPct val="100000"/>
              <a:defRPr sz="2133"/>
            </a:lvl6pPr>
            <a:lvl7pPr lvl="6" rtl="0">
              <a:spcBef>
                <a:spcPts val="0"/>
              </a:spcBef>
              <a:buSzPct val="100000"/>
              <a:defRPr sz="2133"/>
            </a:lvl7pPr>
            <a:lvl8pPr lvl="7" rtl="0">
              <a:spcBef>
                <a:spcPts val="0"/>
              </a:spcBef>
              <a:buSzPct val="100000"/>
              <a:defRPr sz="2133"/>
            </a:lvl8pPr>
            <a:lvl9pPr lvl="8" rtl="0">
              <a:spcBef>
                <a:spcPts val="0"/>
              </a:spcBef>
              <a:buSzPct val="100000"/>
              <a:defRPr sz="2133"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666888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22CB2-C0B0-4533-93F7-29C35AD9B5A9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3F91B-6294-443A-B4E9-CBD2F357A3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8153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22CB2-C0B0-4533-93F7-29C35AD9B5A9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3F91B-6294-443A-B4E9-CBD2F357A3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8051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22CB2-C0B0-4533-93F7-29C35AD9B5A9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3F91B-6294-443A-B4E9-CBD2F357A3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1038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22CB2-C0B0-4533-93F7-29C35AD9B5A9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3F91B-6294-443A-B4E9-CBD2F357A3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7880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22CB2-C0B0-4533-93F7-29C35AD9B5A9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3F91B-6294-443A-B4E9-CBD2F357A3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4399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22CB2-C0B0-4533-93F7-29C35AD9B5A9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3F91B-6294-443A-B4E9-CBD2F357A3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6398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22CB2-C0B0-4533-93F7-29C35AD9B5A9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3F91B-6294-443A-B4E9-CBD2F357A3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4414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322CB2-C0B0-4533-93F7-29C35AD9B5A9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73F91B-6294-443A-B4E9-CBD2F357A3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245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  <p:sldLayoutId id="2147483678" r:id="rId15"/>
    <p:sldLayoutId id="2147483679" r:id="rId16"/>
    <p:sldLayoutId id="2147483680" r:id="rId17"/>
    <p:sldLayoutId id="2147483681" r:id="rId18"/>
    <p:sldLayoutId id="2147483658" r:id="rId19"/>
    <p:sldLayoutId id="2147483661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4.png"/><Relationship Id="rId11" Type="http://schemas.openxmlformats.org/officeDocument/2006/relationships/hyperlink" Target="https://www.malonesolutions.com/4-tips-to-prepare-your-hotel-staff-for-the-busy-holiday-season/" TargetMode="External"/><Relationship Id="rId5" Type="http://schemas.openxmlformats.org/officeDocument/2006/relationships/image" Target="../media/image23.png"/><Relationship Id="rId10" Type="http://schemas.openxmlformats.org/officeDocument/2006/relationships/image" Target="../media/image27.jpg"/><Relationship Id="rId4" Type="http://schemas.openxmlformats.org/officeDocument/2006/relationships/image" Target="../media/image22.png"/><Relationship Id="rId9" Type="http://schemas.openxmlformats.org/officeDocument/2006/relationships/hyperlink" Target="https://www.hotelmanagement.net/operate/a-measurement-hoteliers-investment-training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technofaq.org/posts/2019/06/3-ways-to-keep-employees-happy-with-a-tech-friendly-workplace/" TargetMode="Externa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nathospblog.com/2019/09/30/8-hotel-housekeeping-tips-and-tricks-to-make-sure-your-staff-is-prepared/" TargetMode="External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nireneko.com/articulo/2019/08/cerrado-tiempo" TargetMode="External"/><Relationship Id="rId5" Type="http://schemas.openxmlformats.org/officeDocument/2006/relationships/image" Target="../media/image32.jp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tourismlandscapes.blogspot.com/2015/04/eleven-madison-park-one-of-leading.html" TargetMode="External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3.xml"/><Relationship Id="rId5" Type="http://schemas.openxmlformats.org/officeDocument/2006/relationships/hyperlink" Target="https://www.pngall.com/global-warming-png/download/16389" TargetMode="External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foodista/38422647481/" TargetMode="External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7.png"/><Relationship Id="rId5" Type="http://schemas.openxmlformats.org/officeDocument/2006/relationships/hyperlink" Target="https://www.publicdomainpictures.net/en/view-image.php?image=313073&amp;picture=chicken-salad" TargetMode="External"/><Relationship Id="rId4" Type="http://schemas.openxmlformats.org/officeDocument/2006/relationships/image" Target="../media/image36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pongamosquehablodemadrid.com/2014/08/28/la-primera-copa-del-mundo-de-baloncesto-fiba-de-la-historia-tendra-lugar-en-espana-a-partir-del-30-de-agosto-de-2014/" TargetMode="External"/><Relationship Id="rId5" Type="http://schemas.openxmlformats.org/officeDocument/2006/relationships/image" Target="../media/image40.png"/><Relationship Id="rId4" Type="http://schemas.openxmlformats.org/officeDocument/2006/relationships/hyperlink" Target="https://www.publicdomainpictures.net/en/view-image.php?image=151821&amp;picture=thinking-stick-man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ngall.com/freezer-png/download/66745" TargetMode="External"/><Relationship Id="rId7" Type="http://schemas.openxmlformats.org/officeDocument/2006/relationships/hyperlink" Target="https://pxhere.com/en/photo/1487069" TargetMode="Externa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3.jpg"/><Relationship Id="rId5" Type="http://schemas.openxmlformats.org/officeDocument/2006/relationships/hyperlink" Target="https://www.rawpixel.com/image/845702/restaurant-menu-template?referral=1178628&amp;source=pinterest" TargetMode="External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nonciclopedia.org/wiki/To_be_continued" TargetMode="External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3.xml"/><Relationship Id="rId5" Type="http://schemas.openxmlformats.org/officeDocument/2006/relationships/hyperlink" Target="https://escolaverducido.blogspot.com/2020/05/english-time-monday-25th-may.html" TargetMode="External"/><Relationship Id="rId4" Type="http://schemas.openxmlformats.org/officeDocument/2006/relationships/image" Target="../media/image45.gi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f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2.jpg"/><Relationship Id="rId5" Type="http://schemas.openxmlformats.org/officeDocument/2006/relationships/image" Target="../media/image11.jfif"/><Relationship Id="rId4" Type="http://schemas.openxmlformats.org/officeDocument/2006/relationships/image" Target="../media/image10.jf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4.png"/><Relationship Id="rId7" Type="http://schemas.openxmlformats.org/officeDocument/2006/relationships/hyperlink" Target="https://www.freestock.com/free-icons/vector-illustration-business-man-icon-black-565152523" TargetMode="Externa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4.xml"/><Relationship Id="rId6" Type="http://schemas.microsoft.com/office/2007/relationships/hdphoto" Target="../media/hdphoto1.wdp"/><Relationship Id="rId11" Type="http://schemas.openxmlformats.org/officeDocument/2006/relationships/hyperlink" Target="https://www.iconfinder.com/icons/3423867/competition_logo_olympics_sports_rope_game_tarik_tambang_tug_of_war_icon" TargetMode="External"/><Relationship Id="rId5" Type="http://schemas.openxmlformats.org/officeDocument/2006/relationships/image" Target="../media/image15.png"/><Relationship Id="rId10" Type="http://schemas.openxmlformats.org/officeDocument/2006/relationships/image" Target="../media/image17.png"/><Relationship Id="rId4" Type="http://schemas.openxmlformats.org/officeDocument/2006/relationships/hyperlink" Target="https://www.pngall.com/tourist-png/" TargetMode="External"/><Relationship Id="rId9" Type="http://schemas.openxmlformats.org/officeDocument/2006/relationships/hyperlink" Target="https://www.pngall.com/family-travel-png/download/69272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:a16="http://schemas.microsoft.com/office/drawing/2014/main" id="{E4CAC6B2-B104-47C6-B1C1-BEB6BDFA0A0F}"/>
              </a:ext>
            </a:extLst>
          </p:cNvPr>
          <p:cNvSpPr txBox="1"/>
          <p:nvPr/>
        </p:nvSpPr>
        <p:spPr>
          <a:xfrm>
            <a:off x="1367160" y="5912528"/>
            <a:ext cx="48649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>
                <a:latin typeface="Century Schoolbook" panose="02040604050505020304" pitchFamily="18" charset="0"/>
              </a:rPr>
              <a:t>Made</a:t>
            </a:r>
            <a:r>
              <a:rPr lang="hu-HU" dirty="0">
                <a:latin typeface="Century Schoolbook" panose="02040604050505020304" pitchFamily="18" charset="0"/>
              </a:rPr>
              <a:t> </a:t>
            </a:r>
            <a:r>
              <a:rPr lang="hu-HU" dirty="0" err="1">
                <a:latin typeface="Century Schoolbook" panose="02040604050505020304" pitchFamily="18" charset="0"/>
              </a:rPr>
              <a:t>by</a:t>
            </a:r>
            <a:r>
              <a:rPr lang="hu-HU" dirty="0">
                <a:latin typeface="Century Schoolbook" panose="02040604050505020304" pitchFamily="18" charset="0"/>
              </a:rPr>
              <a:t>: </a:t>
            </a:r>
            <a:r>
              <a:rPr lang="hu-HU" dirty="0" err="1">
                <a:latin typeface="Century Schoolbook" panose="02040604050505020304" pitchFamily="18" charset="0"/>
              </a:rPr>
              <a:t>Zoë</a:t>
            </a:r>
            <a:r>
              <a:rPr lang="hu-HU" dirty="0">
                <a:latin typeface="Century Schoolbook" panose="02040604050505020304" pitchFamily="18" charset="0"/>
              </a:rPr>
              <a:t> </a:t>
            </a:r>
            <a:r>
              <a:rPr lang="hu-HU" dirty="0" err="1">
                <a:latin typeface="Century Schoolbook" panose="02040604050505020304" pitchFamily="18" charset="0"/>
              </a:rPr>
              <a:t>Meershoek</a:t>
            </a:r>
            <a:r>
              <a:rPr lang="hu-HU" dirty="0">
                <a:latin typeface="Century Schoolbook" panose="02040604050505020304" pitchFamily="18" charset="0"/>
              </a:rPr>
              <a:t> and Balázs Gaál</a:t>
            </a:r>
          </a:p>
        </p:txBody>
      </p:sp>
      <p:pic>
        <p:nvPicPr>
          <p:cNvPr id="4" name="Afbeelding 3" descr="Afbeelding met Lettertype, tekst, Graphics, logo">
            <a:extLst>
              <a:ext uri="{FF2B5EF4-FFF2-40B4-BE49-F238E27FC236}">
                <a16:creationId xmlns:a16="http://schemas.microsoft.com/office/drawing/2014/main" id="{7752176B-5196-2875-448B-7F50C5ECF1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411" y="2226664"/>
            <a:ext cx="4045787" cy="3020854"/>
          </a:xfrm>
          <a:prstGeom prst="rect">
            <a:avLst/>
          </a:prstGeom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id="{D796D60A-5F66-C909-096F-0370A7FD2CEA}"/>
              </a:ext>
            </a:extLst>
          </p:cNvPr>
          <p:cNvSpPr/>
          <p:nvPr/>
        </p:nvSpPr>
        <p:spPr>
          <a:xfrm>
            <a:off x="-149290" y="0"/>
            <a:ext cx="1172858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nl-NL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We </a:t>
            </a:r>
            <a:r>
              <a:rPr lang="nl-NL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believe</a:t>
            </a:r>
            <a:r>
              <a:rPr lang="nl-NL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in hospitality </a:t>
            </a:r>
            <a:r>
              <a:rPr lang="nl-NL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with</a:t>
            </a:r>
            <a:r>
              <a:rPr lang="nl-NL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a green </a:t>
            </a:r>
            <a:r>
              <a:rPr lang="nl-NL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heart</a:t>
            </a:r>
            <a:endParaRPr lang="nl-NL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12761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4675F167-1CBC-13FA-AC81-C5F676F3D5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7897" y="1220695"/>
            <a:ext cx="3082406" cy="1849444"/>
          </a:xfrm>
          <a:prstGeom prst="rect">
            <a:avLst/>
          </a:prstGeom>
        </p:spPr>
      </p:pic>
      <p:pic>
        <p:nvPicPr>
          <p:cNvPr id="1026" name="Picture 2" descr="Sustainable Development Goals launch in 2016">
            <a:extLst>
              <a:ext uri="{FF2B5EF4-FFF2-40B4-BE49-F238E27FC236}">
                <a16:creationId xmlns:a16="http://schemas.microsoft.com/office/drawing/2014/main" id="{2E6EB6C6-AD58-370C-652C-77580F4E05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452" y="3977163"/>
            <a:ext cx="3496856" cy="2166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21E30461-7F55-901E-0D48-0222877EF3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808809">
            <a:off x="9233917" y="117614"/>
            <a:ext cx="2746591" cy="2679535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7EF5AC37-D8F9-2401-A0FE-5889AB5782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7602" y="3998139"/>
            <a:ext cx="2341880" cy="2341880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2D80C98B-9207-E153-10CD-4D18DF8202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78972" y="1655358"/>
            <a:ext cx="2012594" cy="2144804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F60B3F3A-8C33-D480-5488-70BB62DD3D1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46812" y="4315431"/>
            <a:ext cx="3220152" cy="2012595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C1C32EBC-5FF9-4CDF-9D44-E20CFE465D1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3664571" y="3024275"/>
            <a:ext cx="3355876" cy="1905776"/>
          </a:xfrm>
          <a:prstGeom prst="rect">
            <a:avLst/>
          </a:prstGeom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id="{862E2654-E305-40F8-B02F-D4BCC28B4F0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593452" y="29759"/>
            <a:ext cx="4053840" cy="304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3134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228ADD1B-3F03-95C8-86DF-FD4B697648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62259" y="1096205"/>
            <a:ext cx="5166650" cy="825836"/>
          </a:xfrm>
        </p:spPr>
        <p:txBody>
          <a:bodyPr>
            <a:normAutofit fontScale="92500" lnSpcReduction="20000"/>
          </a:bodyPr>
          <a:lstStyle/>
          <a:p>
            <a:r>
              <a:rPr lang="nl-NL" sz="3200" b="1" dirty="0">
                <a:solidFill>
                  <a:schemeClr val="accent2"/>
                </a:solidFill>
                <a:latin typeface="Century Schoolbook" panose="02040604050505020304" pitchFamily="18" charset="0"/>
              </a:rPr>
              <a:t>Teamwork make</a:t>
            </a:r>
            <a:r>
              <a:rPr lang="hu-HU" sz="3200" b="1" dirty="0">
                <a:solidFill>
                  <a:schemeClr val="accent2"/>
                </a:solidFill>
                <a:latin typeface="Century Schoolbook" panose="02040604050505020304" pitchFamily="18" charset="0"/>
              </a:rPr>
              <a:t>,</a:t>
            </a:r>
            <a:r>
              <a:rPr lang="nl-NL" sz="3200" b="1" dirty="0">
                <a:solidFill>
                  <a:schemeClr val="accent2"/>
                </a:solidFill>
                <a:latin typeface="Century Schoolbook" panose="02040604050505020304" pitchFamily="18" charset="0"/>
              </a:rPr>
              <a:t> </a:t>
            </a:r>
            <a:r>
              <a:rPr lang="nl-NL" sz="3200" b="1" dirty="0" err="1">
                <a:solidFill>
                  <a:schemeClr val="accent2"/>
                </a:solidFill>
                <a:latin typeface="Century Schoolbook" panose="02040604050505020304" pitchFamily="18" charset="0"/>
              </a:rPr>
              <a:t>dream</a:t>
            </a:r>
            <a:r>
              <a:rPr lang="nl-NL" sz="3200" b="1" dirty="0">
                <a:solidFill>
                  <a:schemeClr val="accent2"/>
                </a:solidFill>
                <a:latin typeface="Century Schoolbook" panose="02040604050505020304" pitchFamily="18" charset="0"/>
              </a:rPr>
              <a:t> </a:t>
            </a:r>
            <a:r>
              <a:rPr lang="nl-NL" sz="3200" b="1" dirty="0" err="1">
                <a:solidFill>
                  <a:schemeClr val="accent2"/>
                </a:solidFill>
                <a:latin typeface="Century Schoolbook" panose="02040604050505020304" pitchFamily="18" charset="0"/>
              </a:rPr>
              <a:t>work</a:t>
            </a:r>
            <a:endParaRPr lang="nl-NL" sz="3200" b="1" dirty="0">
              <a:solidFill>
                <a:schemeClr val="accent2"/>
              </a:solidFill>
              <a:latin typeface="Century Schoolbook" panose="02040604050505020304" pitchFamily="18" charset="0"/>
            </a:endParaRPr>
          </a:p>
          <a:p>
            <a:endParaRPr lang="nl-NL" sz="800" b="1" dirty="0">
              <a:latin typeface="Century Schoolbook" panose="02040604050505020304" pitchFamily="18" charset="0"/>
            </a:endParaRPr>
          </a:p>
          <a:p>
            <a:endParaRPr lang="nl-NL" sz="800" dirty="0"/>
          </a:p>
          <a:p>
            <a:endParaRPr lang="nl-NL" sz="500" dirty="0"/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D55803A7-3BD7-6DD1-09CB-DB85308293F7}"/>
              </a:ext>
            </a:extLst>
          </p:cNvPr>
          <p:cNvSpPr/>
          <p:nvPr/>
        </p:nvSpPr>
        <p:spPr>
          <a:xfrm>
            <a:off x="1444725" y="0"/>
            <a:ext cx="93025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Century Schoolbook" panose="02040604050505020304" pitchFamily="18" charset="0"/>
              </a:rPr>
              <a:t>We </a:t>
            </a:r>
            <a:r>
              <a:rPr lang="nl-NL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Century Schoolbook" panose="02040604050505020304" pitchFamily="18" charset="0"/>
              </a:rPr>
              <a:t>treat</a:t>
            </a:r>
            <a:r>
              <a:rPr lang="nl-NL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Century Schoolbook" panose="02040604050505020304" pitchFamily="18" charset="0"/>
              </a:rPr>
              <a:t> </a:t>
            </a:r>
            <a:r>
              <a:rPr lang="nl-NL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Century Schoolbook" panose="02040604050505020304" pitchFamily="18" charset="0"/>
              </a:rPr>
              <a:t>them</a:t>
            </a:r>
            <a:r>
              <a:rPr lang="nl-NL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Century Schoolbook" panose="02040604050505020304" pitchFamily="18" charset="0"/>
              </a:rPr>
              <a:t> like family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1DF8D4E8-C4A2-4B91-98CF-018173AD8A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004503" y="2094916"/>
            <a:ext cx="7144861" cy="4013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9905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4" t="12066" r="3397" b="853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9C98CEC8-2E60-4064-BDD4-9E2DF1BC342E}"/>
              </a:ext>
            </a:extLst>
          </p:cNvPr>
          <p:cNvSpPr txBox="1">
            <a:spLocks/>
          </p:cNvSpPr>
          <p:nvPr/>
        </p:nvSpPr>
        <p:spPr>
          <a:xfrm>
            <a:off x="3390900" y="3903407"/>
            <a:ext cx="5410200" cy="1804545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Century Schoolbook" panose="02040604050505020304" pitchFamily="18" charset="0"/>
              </a:rPr>
              <a:t>We are here to stay, no quick profit but long-term vision!</a:t>
            </a:r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CA0807E2-DB72-4E85-A8B5-3364660387BC}"/>
              </a:ext>
            </a:extLst>
          </p:cNvPr>
          <p:cNvSpPr txBox="1"/>
          <p:nvPr/>
        </p:nvSpPr>
        <p:spPr>
          <a:xfrm>
            <a:off x="4617720" y="2753359"/>
            <a:ext cx="35356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b="1" dirty="0" err="1">
                <a:latin typeface="Century Schoolbook" panose="02040604050505020304" pitchFamily="18" charset="0"/>
              </a:rPr>
              <a:t>Coral</a:t>
            </a:r>
            <a:r>
              <a:rPr lang="hu-HU" sz="3600" b="1" dirty="0">
                <a:latin typeface="Century Schoolbook" panose="02040604050505020304" pitchFamily="18" charset="0"/>
              </a:rPr>
              <a:t> </a:t>
            </a:r>
            <a:r>
              <a:rPr lang="hu-HU" sz="3600" b="1" dirty="0" err="1">
                <a:latin typeface="Century Schoolbook" panose="02040604050505020304" pitchFamily="18" charset="0"/>
              </a:rPr>
              <a:t>Value</a:t>
            </a:r>
            <a:endParaRPr lang="hu-HU" sz="3600" b="1" dirty="0"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42457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3" name="Straight Connector 42"/>
          <p:cNvCxnSpPr/>
          <p:nvPr/>
        </p:nvCxnSpPr>
        <p:spPr>
          <a:xfrm>
            <a:off x="9486602" y="1239365"/>
            <a:ext cx="1531869" cy="0"/>
          </a:xfrm>
          <a:prstGeom prst="line">
            <a:avLst/>
          </a:prstGeom>
          <a:ln w="38100">
            <a:solidFill>
              <a:schemeClr val="accent5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10939238" y="1056805"/>
            <a:ext cx="28433" cy="4553442"/>
          </a:xfrm>
          <a:prstGeom prst="line">
            <a:avLst/>
          </a:prstGeom>
          <a:ln w="38100">
            <a:solidFill>
              <a:schemeClr val="accent5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8728634" y="5716481"/>
            <a:ext cx="2195856" cy="13711"/>
          </a:xfrm>
          <a:prstGeom prst="line">
            <a:avLst/>
          </a:prstGeom>
          <a:ln w="38100">
            <a:solidFill>
              <a:schemeClr val="accent5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rot="5400000">
            <a:off x="7550633" y="4479395"/>
            <a:ext cx="2400487" cy="14989"/>
          </a:xfrm>
          <a:prstGeom prst="line">
            <a:avLst/>
          </a:prstGeom>
          <a:ln w="38100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6284071" y="3278921"/>
            <a:ext cx="2474300" cy="15450"/>
          </a:xfrm>
          <a:prstGeom prst="line">
            <a:avLst/>
          </a:prstGeom>
          <a:ln w="38100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6428603" y="3380047"/>
            <a:ext cx="9541" cy="1528183"/>
          </a:xfrm>
          <a:prstGeom prst="line">
            <a:avLst/>
          </a:prstGeom>
          <a:ln w="38100">
            <a:solidFill>
              <a:schemeClr val="accent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425127" y="4957205"/>
            <a:ext cx="3042996" cy="19001"/>
          </a:xfrm>
          <a:prstGeom prst="line">
            <a:avLst/>
          </a:prstGeom>
          <a:ln w="38100">
            <a:solidFill>
              <a:schemeClr val="accent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rot="5400000">
            <a:off x="2202399" y="3353299"/>
            <a:ext cx="2400487" cy="14989"/>
          </a:xfrm>
          <a:prstGeom prst="line">
            <a:avLst/>
          </a:prstGeom>
          <a:ln w="38100"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009650" y="1778083"/>
            <a:ext cx="2400487" cy="14989"/>
          </a:xfrm>
          <a:prstGeom prst="line">
            <a:avLst/>
          </a:prstGeom>
          <a:ln w="3810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3"/>
          <p:cNvGrpSpPr/>
          <p:nvPr/>
        </p:nvGrpSpPr>
        <p:grpSpPr>
          <a:xfrm>
            <a:off x="2732707" y="1115642"/>
            <a:ext cx="1354861" cy="1354861"/>
            <a:chOff x="1438244" y="995722"/>
            <a:chExt cx="1396958" cy="1396958"/>
          </a:xfrm>
        </p:grpSpPr>
        <p:sp>
          <p:nvSpPr>
            <p:cNvPr id="3" name="Oval 2"/>
            <p:cNvSpPr/>
            <p:nvPr/>
          </p:nvSpPr>
          <p:spPr>
            <a:xfrm>
              <a:off x="1438244" y="995722"/>
              <a:ext cx="1396958" cy="1396958"/>
            </a:xfrm>
            <a:prstGeom prst="ellipse">
              <a:avLst/>
            </a:prstGeom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>
                    <a:lumMod val="85000"/>
                  </a:schemeClr>
                </a:gs>
                <a:gs pos="71000">
                  <a:schemeClr val="bg1"/>
                </a:gs>
              </a:gsLst>
              <a:path path="circle">
                <a:fillToRect l="100000" t="100000"/>
              </a:path>
            </a:gradFill>
            <a:ln>
              <a:noFill/>
            </a:ln>
            <a:effectLst>
              <a:outerShdw blurRad="88900" dist="114300" dir="2700000" sx="104000" sy="104000" algn="tl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Oval 1"/>
            <p:cNvSpPr/>
            <p:nvPr/>
          </p:nvSpPr>
          <p:spPr>
            <a:xfrm>
              <a:off x="1581267" y="1138745"/>
              <a:ext cx="1110912" cy="111091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88900" dir="6660000" sx="104000" sy="104000" algn="tl" rotWithShape="0">
                <a:prstClr val="black">
                  <a:alpha val="1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2732707" y="4251084"/>
            <a:ext cx="1354861" cy="1354861"/>
            <a:chOff x="1438244" y="995722"/>
            <a:chExt cx="1396958" cy="1396958"/>
          </a:xfrm>
        </p:grpSpPr>
        <p:sp>
          <p:nvSpPr>
            <p:cNvPr id="6" name="Oval 5"/>
            <p:cNvSpPr/>
            <p:nvPr/>
          </p:nvSpPr>
          <p:spPr>
            <a:xfrm>
              <a:off x="1438244" y="995722"/>
              <a:ext cx="1396958" cy="1396958"/>
            </a:xfrm>
            <a:prstGeom prst="ellipse">
              <a:avLst/>
            </a:prstGeom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>
                    <a:lumMod val="85000"/>
                  </a:schemeClr>
                </a:gs>
                <a:gs pos="71000">
                  <a:schemeClr val="bg1"/>
                </a:gs>
              </a:gsLst>
              <a:path path="circle">
                <a:fillToRect l="100000" t="100000"/>
              </a:path>
            </a:gradFill>
            <a:ln>
              <a:noFill/>
            </a:ln>
            <a:effectLst>
              <a:outerShdw blurRad="88900" dist="114300" dir="2700000" sx="104000" sy="104000" algn="tl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7" name="Oval 6"/>
            <p:cNvSpPr/>
            <p:nvPr/>
          </p:nvSpPr>
          <p:spPr>
            <a:xfrm>
              <a:off x="1581267" y="1138745"/>
              <a:ext cx="1110912" cy="111091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outerShdw blurRad="88900" dir="6660000" sx="104000" sy="104000" algn="tl" rotWithShape="0">
                <a:prstClr val="black">
                  <a:alpha val="1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760714" y="2609216"/>
            <a:ext cx="1354861" cy="1354861"/>
            <a:chOff x="1438244" y="995722"/>
            <a:chExt cx="1396958" cy="1396958"/>
          </a:xfrm>
        </p:grpSpPr>
        <p:sp>
          <p:nvSpPr>
            <p:cNvPr id="9" name="Oval 8"/>
            <p:cNvSpPr/>
            <p:nvPr/>
          </p:nvSpPr>
          <p:spPr>
            <a:xfrm>
              <a:off x="1438244" y="995722"/>
              <a:ext cx="1396958" cy="1396958"/>
            </a:xfrm>
            <a:prstGeom prst="ellipse">
              <a:avLst/>
            </a:prstGeom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>
                    <a:lumMod val="85000"/>
                  </a:schemeClr>
                </a:gs>
                <a:gs pos="71000">
                  <a:schemeClr val="bg1"/>
                </a:gs>
              </a:gsLst>
              <a:path path="circle">
                <a:fillToRect l="100000" t="100000"/>
              </a:path>
            </a:gradFill>
            <a:ln>
              <a:noFill/>
            </a:ln>
            <a:effectLst>
              <a:outerShdw blurRad="88900" dist="114300" dir="2700000" sx="104000" sy="104000" algn="tl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10" name="Oval 9"/>
            <p:cNvSpPr/>
            <p:nvPr/>
          </p:nvSpPr>
          <p:spPr>
            <a:xfrm>
              <a:off x="1581267" y="1138745"/>
              <a:ext cx="1110912" cy="1110912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>
              <a:outerShdw blurRad="88900" dir="6660000" sx="104000" sy="104000" algn="tl" rotWithShape="0">
                <a:prstClr val="black">
                  <a:alpha val="1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0275251" y="561935"/>
            <a:ext cx="1354861" cy="1354861"/>
            <a:chOff x="1438244" y="995722"/>
            <a:chExt cx="1396958" cy="1396958"/>
          </a:xfrm>
        </p:grpSpPr>
        <p:sp>
          <p:nvSpPr>
            <p:cNvPr id="12" name="Oval 11"/>
            <p:cNvSpPr/>
            <p:nvPr/>
          </p:nvSpPr>
          <p:spPr>
            <a:xfrm>
              <a:off x="1438244" y="995722"/>
              <a:ext cx="1396958" cy="1396958"/>
            </a:xfrm>
            <a:prstGeom prst="ellipse">
              <a:avLst/>
            </a:prstGeom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>
                    <a:lumMod val="85000"/>
                  </a:schemeClr>
                </a:gs>
                <a:gs pos="71000">
                  <a:schemeClr val="bg1"/>
                </a:gs>
              </a:gsLst>
              <a:path path="circle">
                <a:fillToRect l="100000" t="100000"/>
              </a:path>
            </a:gradFill>
            <a:ln>
              <a:noFill/>
            </a:ln>
            <a:effectLst>
              <a:outerShdw blurRad="88900" dist="114300" dir="2700000" sx="104000" sy="104000" algn="tl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13" name="Oval 12"/>
            <p:cNvSpPr/>
            <p:nvPr/>
          </p:nvSpPr>
          <p:spPr>
            <a:xfrm>
              <a:off x="1581267" y="1138745"/>
              <a:ext cx="1110912" cy="1110912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  <a:effectLst>
              <a:outerShdw blurRad="88900" dir="6660000" sx="104000" sy="104000" algn="tl" rotWithShape="0">
                <a:prstClr val="black">
                  <a:alpha val="1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8080941" y="5033446"/>
            <a:ext cx="1354861" cy="1354861"/>
            <a:chOff x="1438244" y="995722"/>
            <a:chExt cx="1396958" cy="1396958"/>
          </a:xfrm>
        </p:grpSpPr>
        <p:sp>
          <p:nvSpPr>
            <p:cNvPr id="15" name="Oval 14"/>
            <p:cNvSpPr/>
            <p:nvPr/>
          </p:nvSpPr>
          <p:spPr>
            <a:xfrm>
              <a:off x="1438244" y="995722"/>
              <a:ext cx="1396958" cy="1396958"/>
            </a:xfrm>
            <a:prstGeom prst="ellipse">
              <a:avLst/>
            </a:prstGeom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>
                    <a:lumMod val="85000"/>
                  </a:schemeClr>
                </a:gs>
                <a:gs pos="71000">
                  <a:schemeClr val="bg1"/>
                </a:gs>
              </a:gsLst>
              <a:path path="circle">
                <a:fillToRect l="100000" t="100000"/>
              </a:path>
            </a:gradFill>
            <a:ln>
              <a:noFill/>
            </a:ln>
            <a:effectLst>
              <a:outerShdw blurRad="88900" dist="114300" dir="2700000" sx="104000" sy="104000" algn="tl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16" name="Oval 15"/>
            <p:cNvSpPr/>
            <p:nvPr/>
          </p:nvSpPr>
          <p:spPr>
            <a:xfrm>
              <a:off x="1581267" y="1138745"/>
              <a:ext cx="1110912" cy="1110912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effectLst>
              <a:outerShdw blurRad="88900" dir="6660000" sx="104000" sy="104000" algn="tl" rotWithShape="0">
                <a:prstClr val="black">
                  <a:alpha val="1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51672FBC-FE7B-4068-9E8F-C74AA444EAE5}"/>
              </a:ext>
            </a:extLst>
          </p:cNvPr>
          <p:cNvSpPr txBox="1"/>
          <p:nvPr/>
        </p:nvSpPr>
        <p:spPr>
          <a:xfrm>
            <a:off x="343971" y="4515420"/>
            <a:ext cx="2263907" cy="1454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err="1">
                <a:solidFill>
                  <a:schemeClr val="accent3"/>
                </a:solidFill>
                <a:latin typeface="Roboto" pitchFamily="2" charset="0"/>
                <a:ea typeface="Roboto" pitchFamily="2" charset="0"/>
                <a:cs typeface="Lato" panose="020F0502020204030203" pitchFamily="34" charset="0"/>
              </a:rPr>
              <a:t>Round</a:t>
            </a:r>
            <a:r>
              <a:rPr lang="hu-HU" b="1" dirty="0">
                <a:solidFill>
                  <a:schemeClr val="accent3"/>
                </a:solidFill>
                <a:latin typeface="Roboto" pitchFamily="2" charset="0"/>
                <a:ea typeface="Roboto" pitchFamily="2" charset="0"/>
                <a:cs typeface="Lato" panose="020F0502020204030203" pitchFamily="34" charset="0"/>
              </a:rPr>
              <a:t> 2 </a:t>
            </a:r>
          </a:p>
          <a:p>
            <a:endParaRPr lang="hu-HU" sz="1050" b="1" dirty="0">
              <a:solidFill>
                <a:schemeClr val="accent3"/>
              </a:solidFill>
              <a:latin typeface="Roboto" pitchFamily="2" charset="0"/>
              <a:ea typeface="Roboto" pitchFamily="2" charset="0"/>
              <a:cs typeface="Lato" panose="020F0502020204030203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u-HU" sz="1050" b="1" dirty="0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   </a:t>
            </a:r>
            <a:r>
              <a:rPr lang="hu-HU" sz="1200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Situation</a:t>
            </a:r>
            <a:r>
              <a:rPr lang="hu-HU" sz="1200" b="1" dirty="0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 and </a:t>
            </a:r>
            <a:r>
              <a:rPr lang="hu-HU" sz="1200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solution</a:t>
            </a:r>
            <a:endParaRPr lang="hu-HU" sz="1200" b="1" dirty="0">
              <a:latin typeface="Century Schoolbook" panose="02040604050505020304" pitchFamily="18" charset="0"/>
              <a:ea typeface="Roboto" pitchFamily="2" charset="0"/>
              <a:cs typeface="Lato" panose="020F050202020403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200" b="1" dirty="0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Opening restaurant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200" b="1" dirty="0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More </a:t>
            </a:r>
            <a:r>
              <a:rPr lang="hu-HU" sz="1200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investments</a:t>
            </a:r>
            <a:endParaRPr lang="hu-HU" sz="1200" b="1" dirty="0">
              <a:latin typeface="Century Schoolbook" panose="02040604050505020304" pitchFamily="18" charset="0"/>
              <a:ea typeface="Roboto" pitchFamily="2" charset="0"/>
              <a:cs typeface="Lato" panose="020F050202020403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200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Preperations</a:t>
            </a:r>
            <a:r>
              <a:rPr lang="hu-HU" sz="1200" b="1" dirty="0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 </a:t>
            </a:r>
            <a:r>
              <a:rPr lang="hu-HU" sz="1200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for</a:t>
            </a:r>
            <a:r>
              <a:rPr lang="hu-HU" sz="1200" b="1" dirty="0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 </a:t>
            </a:r>
            <a:r>
              <a:rPr lang="hu-HU" sz="1200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global</a:t>
            </a:r>
            <a:r>
              <a:rPr lang="hu-HU" sz="1200" b="1" dirty="0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 </a:t>
            </a:r>
            <a:r>
              <a:rPr lang="hu-HU" sz="1200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warming</a:t>
            </a:r>
            <a:r>
              <a:rPr lang="hu-HU" sz="1200" b="1" dirty="0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 </a:t>
            </a:r>
            <a:r>
              <a:rPr lang="hu-HU" sz="1200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report</a:t>
            </a:r>
            <a:endParaRPr lang="en-US" sz="1200" b="1" dirty="0">
              <a:latin typeface="Century Schoolbook" panose="02040604050505020304" pitchFamily="18" charset="0"/>
              <a:ea typeface="Roboto" pitchFamily="2" charset="0"/>
              <a:cs typeface="Lato" panose="020F0502020204030203" pitchFamily="34" charset="0"/>
            </a:endParaRPr>
          </a:p>
        </p:txBody>
      </p:sp>
      <p:sp>
        <p:nvSpPr>
          <p:cNvPr id="40" name="Freeform 39"/>
          <p:cNvSpPr/>
          <p:nvPr/>
        </p:nvSpPr>
        <p:spPr>
          <a:xfrm>
            <a:off x="606821" y="1583299"/>
            <a:ext cx="388791" cy="388791"/>
          </a:xfrm>
          <a:custGeom>
            <a:avLst/>
            <a:gdLst>
              <a:gd name="connsiteX0" fmla="*/ 340101 w 919868"/>
              <a:gd name="connsiteY0" fmla="*/ 301708 h 919868"/>
              <a:gd name="connsiteX1" fmla="*/ 459934 w 919868"/>
              <a:gd name="connsiteY1" fmla="*/ 459934 h 919868"/>
              <a:gd name="connsiteX2" fmla="*/ 340101 w 919868"/>
              <a:gd name="connsiteY2" fmla="*/ 618160 h 919868"/>
              <a:gd name="connsiteX3" fmla="*/ 459934 w 919868"/>
              <a:gd name="connsiteY3" fmla="*/ 618160 h 919868"/>
              <a:gd name="connsiteX4" fmla="*/ 579767 w 919868"/>
              <a:gd name="connsiteY4" fmla="*/ 459934 h 919868"/>
              <a:gd name="connsiteX5" fmla="*/ 459934 w 919868"/>
              <a:gd name="connsiteY5" fmla="*/ 301708 h 919868"/>
              <a:gd name="connsiteX6" fmla="*/ 459934 w 919868"/>
              <a:gd name="connsiteY6" fmla="*/ 0 h 919868"/>
              <a:gd name="connsiteX7" fmla="*/ 919868 w 919868"/>
              <a:gd name="connsiteY7" fmla="*/ 459934 h 919868"/>
              <a:gd name="connsiteX8" fmla="*/ 459934 w 919868"/>
              <a:gd name="connsiteY8" fmla="*/ 919868 h 919868"/>
              <a:gd name="connsiteX9" fmla="*/ 0 w 919868"/>
              <a:gd name="connsiteY9" fmla="*/ 459934 h 919868"/>
              <a:gd name="connsiteX10" fmla="*/ 459934 w 919868"/>
              <a:gd name="connsiteY10" fmla="*/ 0 h 919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19868" h="919868">
                <a:moveTo>
                  <a:pt x="340101" y="301708"/>
                </a:moveTo>
                <a:lnTo>
                  <a:pt x="459934" y="459934"/>
                </a:lnTo>
                <a:lnTo>
                  <a:pt x="340101" y="618160"/>
                </a:lnTo>
                <a:lnTo>
                  <a:pt x="459934" y="618160"/>
                </a:lnTo>
                <a:lnTo>
                  <a:pt x="579767" y="459934"/>
                </a:lnTo>
                <a:lnTo>
                  <a:pt x="459934" y="301708"/>
                </a:lnTo>
                <a:close/>
                <a:moveTo>
                  <a:pt x="459934" y="0"/>
                </a:moveTo>
                <a:cubicBezTo>
                  <a:pt x="713949" y="0"/>
                  <a:pt x="919868" y="205919"/>
                  <a:pt x="919868" y="459934"/>
                </a:cubicBezTo>
                <a:cubicBezTo>
                  <a:pt x="919868" y="713949"/>
                  <a:pt x="713949" y="919868"/>
                  <a:pt x="459934" y="919868"/>
                </a:cubicBezTo>
                <a:cubicBezTo>
                  <a:pt x="205919" y="919868"/>
                  <a:pt x="0" y="713949"/>
                  <a:pt x="0" y="459934"/>
                </a:cubicBezTo>
                <a:cubicBezTo>
                  <a:pt x="0" y="205919"/>
                  <a:pt x="205919" y="0"/>
                  <a:pt x="45993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1672FBC-FE7B-4068-9E8F-C74AA444EAE5}"/>
              </a:ext>
            </a:extLst>
          </p:cNvPr>
          <p:cNvSpPr txBox="1"/>
          <p:nvPr/>
        </p:nvSpPr>
        <p:spPr>
          <a:xfrm>
            <a:off x="281471" y="2042523"/>
            <a:ext cx="2363076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err="1">
                <a:solidFill>
                  <a:schemeClr val="accent1"/>
                </a:solidFill>
                <a:latin typeface="Roboto" pitchFamily="2" charset="0"/>
                <a:ea typeface="Roboto" pitchFamily="2" charset="0"/>
                <a:cs typeface="Lato" panose="020F0502020204030203" pitchFamily="34" charset="0"/>
              </a:rPr>
              <a:t>Round</a:t>
            </a:r>
            <a:r>
              <a:rPr lang="hu-HU" b="1" dirty="0">
                <a:solidFill>
                  <a:schemeClr val="accent1"/>
                </a:solidFill>
                <a:latin typeface="Roboto" pitchFamily="2" charset="0"/>
                <a:ea typeface="Roboto" pitchFamily="2" charset="0"/>
                <a:cs typeface="Lato" panose="020F0502020204030203" pitchFamily="34" charset="0"/>
              </a:rPr>
              <a:t> 1</a:t>
            </a:r>
          </a:p>
          <a:p>
            <a:endParaRPr lang="en-US" b="1" dirty="0">
              <a:solidFill>
                <a:schemeClr val="accent1"/>
              </a:solidFill>
              <a:latin typeface="Roboto" pitchFamily="2" charset="0"/>
              <a:ea typeface="Roboto" pitchFamily="2" charset="0"/>
              <a:cs typeface="Lato" panose="020F0502020204030203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u-HU" sz="1200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Situation</a:t>
            </a:r>
            <a:r>
              <a:rPr lang="hu-HU" sz="1200" b="1" dirty="0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 and </a:t>
            </a:r>
            <a:r>
              <a:rPr lang="hu-HU" sz="1200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solution</a:t>
            </a:r>
            <a:endParaRPr lang="hu-HU" sz="1200" b="1" dirty="0">
              <a:latin typeface="Century Schoolbook" panose="02040604050505020304" pitchFamily="18" charset="0"/>
              <a:ea typeface="Roboto" pitchFamily="2" charset="0"/>
              <a:cs typeface="Lato" panose="020F0502020204030203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u-HU" sz="1200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Pandemic</a:t>
            </a:r>
            <a:endParaRPr lang="hu-HU" sz="1200" b="1" dirty="0">
              <a:latin typeface="Century Schoolbook" panose="02040604050505020304" pitchFamily="18" charset="0"/>
              <a:ea typeface="Roboto" pitchFamily="2" charset="0"/>
              <a:cs typeface="Lato" panose="020F0502020204030203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u-HU" sz="1200" b="1" dirty="0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Extra </a:t>
            </a:r>
            <a:r>
              <a:rPr lang="hu-HU" sz="1200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cleaning</a:t>
            </a:r>
            <a:r>
              <a:rPr lang="hu-HU" sz="1200" b="1" dirty="0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u-HU" sz="1200" b="1" dirty="0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Restaurant is </a:t>
            </a:r>
            <a:r>
              <a:rPr lang="hu-HU" sz="1200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closed</a:t>
            </a:r>
            <a:endParaRPr lang="hu-HU" sz="1200" b="1" dirty="0">
              <a:latin typeface="Century Schoolbook" panose="02040604050505020304" pitchFamily="18" charset="0"/>
              <a:ea typeface="Roboto" pitchFamily="2" charset="0"/>
              <a:cs typeface="Lato" panose="020F0502020204030203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u-HU" sz="1200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Investing</a:t>
            </a:r>
            <a:r>
              <a:rPr lang="hu-HU" sz="1200" b="1" dirty="0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 in </a:t>
            </a:r>
            <a:r>
              <a:rPr lang="hu-HU" sz="1200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sustainablity</a:t>
            </a:r>
            <a:endParaRPr lang="hu-HU" sz="1200" b="1" dirty="0">
              <a:latin typeface="Century Schoolbook" panose="02040604050505020304" pitchFamily="18" charset="0"/>
              <a:ea typeface="Roboto" pitchFamily="2" charset="0"/>
              <a:cs typeface="Lato" panose="020F0502020204030203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u-HU" sz="1200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Keeping</a:t>
            </a:r>
            <a:r>
              <a:rPr lang="hu-HU" sz="1200" b="1" dirty="0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/ </a:t>
            </a:r>
            <a:r>
              <a:rPr lang="hu-HU" sz="1200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training</a:t>
            </a:r>
            <a:r>
              <a:rPr lang="hu-HU" sz="1200" b="1" dirty="0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 </a:t>
            </a:r>
            <a:r>
              <a:rPr lang="hu-HU" sz="1200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our</a:t>
            </a:r>
            <a:r>
              <a:rPr lang="hu-HU" sz="1200" b="1" dirty="0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 </a:t>
            </a:r>
            <a:r>
              <a:rPr lang="hu-HU" sz="1200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durability</a:t>
            </a:r>
            <a:r>
              <a:rPr lang="hu-HU" sz="1200" b="1" dirty="0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 </a:t>
            </a:r>
            <a:r>
              <a:rPr lang="hu-HU" sz="1200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staff</a:t>
            </a:r>
            <a:endParaRPr lang="hu-HU" sz="1200" b="1" dirty="0">
              <a:latin typeface="Century Schoolbook" panose="02040604050505020304" pitchFamily="18" charset="0"/>
              <a:ea typeface="Roboto" pitchFamily="2" charset="0"/>
              <a:cs typeface="Lato" panose="020F0502020204030203" pitchFamily="34" charset="0"/>
            </a:endParaRPr>
          </a:p>
          <a:p>
            <a:r>
              <a:rPr lang="en-US" sz="1200" dirty="0">
                <a:latin typeface="Roboto" pitchFamily="2" charset="0"/>
                <a:ea typeface="Roboto" pitchFamily="2" charset="0"/>
                <a:cs typeface="Lato" panose="020F0502020204030203" pitchFamily="34" charset="0"/>
              </a:rPr>
              <a:t> </a:t>
            </a:r>
          </a:p>
          <a:p>
            <a:endParaRPr lang="en-US" sz="1400" dirty="0">
              <a:latin typeface="Roboto" pitchFamily="2" charset="0"/>
              <a:ea typeface="Roboto" pitchFamily="2" charset="0"/>
              <a:cs typeface="Lato" panose="020F0502020204030203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1672FBC-FE7B-4068-9E8F-C74AA444EAE5}"/>
              </a:ext>
            </a:extLst>
          </p:cNvPr>
          <p:cNvSpPr txBox="1"/>
          <p:nvPr/>
        </p:nvSpPr>
        <p:spPr>
          <a:xfrm>
            <a:off x="3586083" y="2747929"/>
            <a:ext cx="2363076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err="1">
                <a:solidFill>
                  <a:schemeClr val="accent4"/>
                </a:solidFill>
                <a:latin typeface="Roboto" pitchFamily="2" charset="0"/>
                <a:ea typeface="Roboto" pitchFamily="2" charset="0"/>
                <a:cs typeface="Lato" panose="020F0502020204030203" pitchFamily="34" charset="0"/>
              </a:rPr>
              <a:t>Round</a:t>
            </a:r>
            <a:r>
              <a:rPr lang="hu-HU" b="1" dirty="0">
                <a:solidFill>
                  <a:schemeClr val="accent4"/>
                </a:solidFill>
                <a:latin typeface="Roboto" pitchFamily="2" charset="0"/>
                <a:ea typeface="Roboto" pitchFamily="2" charset="0"/>
                <a:cs typeface="Lato" panose="020F0502020204030203" pitchFamily="34" charset="0"/>
              </a:rPr>
              <a:t> 3</a:t>
            </a:r>
          </a:p>
          <a:p>
            <a:endParaRPr lang="hu-HU" b="1" dirty="0">
              <a:solidFill>
                <a:schemeClr val="accent4"/>
              </a:solidFill>
              <a:latin typeface="Roboto" pitchFamily="2" charset="0"/>
              <a:ea typeface="Roboto" pitchFamily="2" charset="0"/>
              <a:cs typeface="Lato" panose="020F0502020204030203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u-HU" sz="1200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Situation</a:t>
            </a:r>
            <a:r>
              <a:rPr lang="hu-HU" sz="1200" b="1" dirty="0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 and </a:t>
            </a:r>
            <a:r>
              <a:rPr lang="hu-HU" sz="1200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solution</a:t>
            </a:r>
            <a:endParaRPr lang="hu-HU" sz="1200" b="1" dirty="0">
              <a:latin typeface="Century Schoolbook" panose="02040604050505020304" pitchFamily="18" charset="0"/>
              <a:ea typeface="Roboto" pitchFamily="2" charset="0"/>
              <a:cs typeface="Lato" panose="020F0502020204030203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u-HU" sz="1200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Breakfast</a:t>
            </a:r>
            <a:r>
              <a:rPr lang="hu-HU" sz="1200" b="1" dirty="0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 </a:t>
            </a:r>
            <a:r>
              <a:rPr lang="hu-HU" sz="1200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opening</a:t>
            </a:r>
            <a:endParaRPr lang="hu-HU" sz="1200" b="1" dirty="0">
              <a:latin typeface="Century Schoolbook" panose="02040604050505020304" pitchFamily="18" charset="0"/>
              <a:ea typeface="Roboto" pitchFamily="2" charset="0"/>
              <a:cs typeface="Lato" panose="020F0502020204030203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u-HU" sz="1200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Changing</a:t>
            </a:r>
            <a:r>
              <a:rPr lang="hu-HU" sz="1200" b="1" dirty="0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 </a:t>
            </a:r>
            <a:r>
              <a:rPr lang="hu-HU" sz="1200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menu</a:t>
            </a:r>
            <a:endParaRPr lang="hu-HU" sz="1200" b="1" dirty="0">
              <a:latin typeface="Century Schoolbook" panose="02040604050505020304" pitchFamily="18" charset="0"/>
              <a:ea typeface="Roboto" pitchFamily="2" charset="0"/>
              <a:cs typeface="Lato" panose="020F0502020204030203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u-HU" sz="1200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Keeping</a:t>
            </a:r>
            <a:r>
              <a:rPr lang="hu-HU" sz="1200" b="1" dirty="0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 </a:t>
            </a:r>
            <a:r>
              <a:rPr lang="hu-HU" sz="1200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our</a:t>
            </a:r>
            <a:r>
              <a:rPr lang="hu-HU" sz="1200" b="1" dirty="0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 </a:t>
            </a:r>
            <a:r>
              <a:rPr lang="hu-HU" sz="1200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good</a:t>
            </a:r>
            <a:r>
              <a:rPr lang="hu-HU" sz="1200" b="1" dirty="0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 </a:t>
            </a:r>
            <a:r>
              <a:rPr lang="hu-HU" sz="1200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selling</a:t>
            </a:r>
            <a:r>
              <a:rPr lang="hu-HU" sz="1200" b="1" dirty="0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 </a:t>
            </a:r>
            <a:r>
              <a:rPr lang="hu-HU" sz="1200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product</a:t>
            </a:r>
            <a:r>
              <a:rPr lang="hu-HU" sz="1200" b="1" dirty="0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 and </a:t>
            </a:r>
            <a:r>
              <a:rPr lang="hu-HU" sz="1200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change</a:t>
            </a:r>
            <a:r>
              <a:rPr lang="hu-HU" sz="1200" b="1" dirty="0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 </a:t>
            </a:r>
            <a:r>
              <a:rPr lang="hu-HU" sz="1200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the</a:t>
            </a:r>
            <a:r>
              <a:rPr lang="hu-HU" sz="1200" b="1" dirty="0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 </a:t>
            </a:r>
            <a:r>
              <a:rPr lang="hu-HU" sz="1200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losers</a:t>
            </a:r>
            <a:endParaRPr lang="en-US" sz="1200" b="1" dirty="0">
              <a:latin typeface="Century Schoolbook" panose="02040604050505020304" pitchFamily="18" charset="0"/>
              <a:ea typeface="Roboto" pitchFamily="2" charset="0"/>
              <a:cs typeface="Lato" panose="020F0502020204030203" pitchFamily="34" charset="0"/>
            </a:endParaRPr>
          </a:p>
          <a:p>
            <a:endParaRPr lang="en-US" sz="1400" dirty="0">
              <a:latin typeface="Roboto" pitchFamily="2" charset="0"/>
              <a:ea typeface="Roboto" pitchFamily="2" charset="0"/>
              <a:cs typeface="Lato" panose="020F0502020204030203" pitchFamily="34" charset="0"/>
            </a:endParaRPr>
          </a:p>
        </p:txBody>
      </p:sp>
      <p:sp>
        <p:nvSpPr>
          <p:cNvPr id="46" name="Oval 45"/>
          <p:cNvSpPr/>
          <p:nvPr/>
        </p:nvSpPr>
        <p:spPr>
          <a:xfrm>
            <a:off x="9234149" y="1146476"/>
            <a:ext cx="211178" cy="211178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1672FBC-FE7B-4068-9E8F-C74AA444EAE5}"/>
              </a:ext>
            </a:extLst>
          </p:cNvPr>
          <p:cNvSpPr txBox="1"/>
          <p:nvPr/>
        </p:nvSpPr>
        <p:spPr>
          <a:xfrm>
            <a:off x="5342467" y="5124606"/>
            <a:ext cx="268275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err="1">
                <a:solidFill>
                  <a:schemeClr val="accent5"/>
                </a:solidFill>
                <a:latin typeface="Roboto" pitchFamily="2" charset="0"/>
                <a:ea typeface="Roboto" pitchFamily="2" charset="0"/>
                <a:cs typeface="Lato" panose="020F0502020204030203" pitchFamily="34" charset="0"/>
              </a:rPr>
              <a:t>Round</a:t>
            </a:r>
            <a:r>
              <a:rPr lang="hu-HU" b="1" dirty="0">
                <a:solidFill>
                  <a:schemeClr val="accent5"/>
                </a:solidFill>
                <a:latin typeface="Roboto" pitchFamily="2" charset="0"/>
                <a:ea typeface="Roboto" pitchFamily="2" charset="0"/>
                <a:cs typeface="Lato" panose="020F0502020204030203" pitchFamily="34" charset="0"/>
              </a:rPr>
              <a:t> 4</a:t>
            </a:r>
          </a:p>
          <a:p>
            <a:endParaRPr lang="en-US" b="1" dirty="0">
              <a:solidFill>
                <a:schemeClr val="accent5"/>
              </a:solidFill>
              <a:latin typeface="Roboto" pitchFamily="2" charset="0"/>
              <a:ea typeface="Roboto" pitchFamily="2" charset="0"/>
              <a:cs typeface="Lato" panose="020F0502020204030203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u-HU" sz="1200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Situation</a:t>
            </a:r>
            <a:r>
              <a:rPr lang="hu-HU" sz="1200" b="1" dirty="0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 and </a:t>
            </a:r>
            <a:r>
              <a:rPr lang="hu-HU" sz="1200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solution</a:t>
            </a:r>
            <a:endParaRPr lang="hu-HU" sz="1200" b="1" dirty="0">
              <a:latin typeface="Century Schoolbook" panose="02040604050505020304" pitchFamily="18" charset="0"/>
              <a:ea typeface="Roboto" pitchFamily="2" charset="0"/>
              <a:cs typeface="Lato" panose="020F0502020204030203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u-HU" sz="1200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Restaruant</a:t>
            </a:r>
            <a:r>
              <a:rPr lang="hu-HU" sz="1200" b="1" dirty="0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 </a:t>
            </a:r>
            <a:r>
              <a:rPr lang="hu-HU" sz="1200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wasn’t</a:t>
            </a:r>
            <a:r>
              <a:rPr lang="hu-HU" sz="1200" b="1" dirty="0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 </a:t>
            </a:r>
            <a:r>
              <a:rPr lang="hu-HU" sz="1200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making</a:t>
            </a:r>
            <a:r>
              <a:rPr lang="hu-HU" sz="1200" b="1" dirty="0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 </a:t>
            </a:r>
            <a:r>
              <a:rPr lang="hu-HU" sz="1200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any</a:t>
            </a:r>
            <a:r>
              <a:rPr lang="hu-HU" sz="1200" b="1" dirty="0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 profit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u-HU" sz="1200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Preperation</a:t>
            </a:r>
            <a:r>
              <a:rPr lang="hu-HU" sz="1200" b="1" dirty="0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 </a:t>
            </a:r>
            <a:r>
              <a:rPr lang="hu-HU" sz="1200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for</a:t>
            </a:r>
            <a:r>
              <a:rPr lang="hu-HU" sz="1200" b="1" dirty="0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 World </a:t>
            </a:r>
            <a:r>
              <a:rPr lang="hu-HU" sz="1200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Cup</a:t>
            </a:r>
            <a:endParaRPr lang="en-US" sz="1200" b="1" dirty="0">
              <a:latin typeface="Century Schoolbook" panose="02040604050505020304" pitchFamily="18" charset="0"/>
              <a:ea typeface="Roboto" pitchFamily="2" charset="0"/>
              <a:cs typeface="Lato" panose="020F0502020204030203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51672FBC-FE7B-4068-9E8F-C74AA444EAE5}"/>
              </a:ext>
            </a:extLst>
          </p:cNvPr>
          <p:cNvSpPr txBox="1"/>
          <p:nvPr/>
        </p:nvSpPr>
        <p:spPr>
          <a:xfrm>
            <a:off x="6894176" y="649325"/>
            <a:ext cx="236307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err="1">
                <a:solidFill>
                  <a:schemeClr val="accent6">
                    <a:lumMod val="75000"/>
                  </a:schemeClr>
                </a:solidFill>
                <a:latin typeface="Roboto" pitchFamily="2" charset="0"/>
                <a:ea typeface="Roboto" pitchFamily="2" charset="0"/>
                <a:cs typeface="Lato" panose="020F0502020204030203" pitchFamily="34" charset="0"/>
              </a:rPr>
              <a:t>Round</a:t>
            </a:r>
            <a:r>
              <a:rPr lang="hu-HU" b="1" dirty="0">
                <a:solidFill>
                  <a:schemeClr val="accent6">
                    <a:lumMod val="75000"/>
                  </a:schemeClr>
                </a:solidFill>
                <a:latin typeface="Roboto" pitchFamily="2" charset="0"/>
                <a:ea typeface="Roboto" pitchFamily="2" charset="0"/>
                <a:cs typeface="Lato" panose="020F0502020204030203" pitchFamily="34" charset="0"/>
              </a:rPr>
              <a:t> 5</a:t>
            </a:r>
          </a:p>
          <a:p>
            <a:endParaRPr lang="en-US" b="1" dirty="0">
              <a:solidFill>
                <a:schemeClr val="accent6">
                  <a:lumMod val="75000"/>
                </a:schemeClr>
              </a:solidFill>
              <a:latin typeface="Roboto" pitchFamily="2" charset="0"/>
              <a:ea typeface="Roboto" pitchFamily="2" charset="0"/>
              <a:cs typeface="Lato" panose="020F0502020204030203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u-HU" sz="1200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Situation</a:t>
            </a:r>
            <a:r>
              <a:rPr lang="hu-HU" sz="1200" b="1" dirty="0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 and </a:t>
            </a:r>
            <a:r>
              <a:rPr lang="hu-HU" sz="1200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solution</a:t>
            </a:r>
            <a:endParaRPr lang="hu-HU" sz="1200" b="1" dirty="0">
              <a:latin typeface="Century Schoolbook" panose="02040604050505020304" pitchFamily="18" charset="0"/>
              <a:ea typeface="Roboto" pitchFamily="2" charset="0"/>
              <a:cs typeface="Lato" panose="020F0502020204030203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u-HU" sz="1200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Sorted</a:t>
            </a:r>
            <a:r>
              <a:rPr lang="hu-HU" sz="1200" b="1" dirty="0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 </a:t>
            </a:r>
            <a:r>
              <a:rPr lang="hu-HU" sz="1200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put</a:t>
            </a:r>
            <a:r>
              <a:rPr lang="hu-HU" sz="1200" b="1" dirty="0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 </a:t>
            </a:r>
            <a:r>
              <a:rPr lang="hu-HU" sz="1200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inventory</a:t>
            </a:r>
            <a:r>
              <a:rPr lang="hu-HU" sz="1200" b="1" dirty="0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 </a:t>
            </a:r>
            <a:r>
              <a:rPr lang="hu-HU" sz="1200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for</a:t>
            </a:r>
            <a:r>
              <a:rPr lang="hu-HU" sz="1200" b="1" dirty="0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 World </a:t>
            </a:r>
            <a:r>
              <a:rPr lang="hu-HU" sz="1200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Cup</a:t>
            </a:r>
            <a:endParaRPr lang="hu-HU" sz="1200" b="1" dirty="0">
              <a:latin typeface="Century Schoolbook" panose="02040604050505020304" pitchFamily="18" charset="0"/>
              <a:ea typeface="Roboto" pitchFamily="2" charset="0"/>
              <a:cs typeface="Lato" panose="020F0502020204030203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u-HU" sz="1200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Preperation</a:t>
            </a:r>
            <a:r>
              <a:rPr lang="hu-HU" sz="1200" b="1" dirty="0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 </a:t>
            </a:r>
            <a:r>
              <a:rPr lang="hu-HU" sz="1200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for</a:t>
            </a:r>
            <a:r>
              <a:rPr lang="hu-HU" sz="1200" b="1" dirty="0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 World </a:t>
            </a:r>
            <a:r>
              <a:rPr lang="hu-HU" sz="1200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Cup</a:t>
            </a:r>
            <a:endParaRPr lang="hu-HU" sz="1200" b="1" dirty="0">
              <a:latin typeface="Century Schoolbook" panose="02040604050505020304" pitchFamily="18" charset="0"/>
              <a:ea typeface="Roboto" pitchFamily="2" charset="0"/>
              <a:cs typeface="Lato" panose="020F0502020204030203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u-HU" sz="1200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Small</a:t>
            </a:r>
            <a:r>
              <a:rPr lang="hu-HU" sz="1200" b="1" dirty="0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 </a:t>
            </a:r>
            <a:r>
              <a:rPr lang="hu-HU" sz="1200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change</a:t>
            </a:r>
            <a:r>
              <a:rPr lang="hu-HU" sz="1200" b="1" dirty="0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 in </a:t>
            </a:r>
            <a:r>
              <a:rPr lang="hu-HU" sz="1200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menu</a:t>
            </a:r>
            <a:endParaRPr lang="en-US" sz="1200" b="1" dirty="0">
              <a:latin typeface="Century Schoolbook" panose="02040604050505020304" pitchFamily="18" charset="0"/>
              <a:ea typeface="Roboto" pitchFamily="2" charset="0"/>
              <a:cs typeface="Lato" panose="020F0502020204030203" pitchFamily="34" charset="0"/>
            </a:endParaRPr>
          </a:p>
        </p:txBody>
      </p:sp>
      <p:grpSp>
        <p:nvGrpSpPr>
          <p:cNvPr id="49" name="Shape 453"/>
          <p:cNvGrpSpPr/>
          <p:nvPr/>
        </p:nvGrpSpPr>
        <p:grpSpPr>
          <a:xfrm>
            <a:off x="10753575" y="964247"/>
            <a:ext cx="457203" cy="487148"/>
            <a:chOff x="5970800" y="1619250"/>
            <a:chExt cx="428650" cy="456725"/>
          </a:xfrm>
          <a:solidFill>
            <a:schemeClr val="bg1"/>
          </a:solidFill>
        </p:grpSpPr>
        <p:sp>
          <p:nvSpPr>
            <p:cNvPr id="50" name="Shape 454"/>
            <p:cNvSpPr/>
            <p:nvPr/>
          </p:nvSpPr>
          <p:spPr>
            <a:xfrm>
              <a:off x="5970800" y="1674200"/>
              <a:ext cx="377975" cy="377950"/>
            </a:xfrm>
            <a:custGeom>
              <a:avLst/>
              <a:gdLst/>
              <a:ahLst/>
              <a:cxnLst/>
              <a:rect l="0" t="0" r="0" b="0"/>
              <a:pathLst>
                <a:path w="15119" h="15118" extrusionOk="0">
                  <a:moveTo>
                    <a:pt x="7181" y="0"/>
                  </a:moveTo>
                  <a:lnTo>
                    <a:pt x="6790" y="49"/>
                  </a:lnTo>
                  <a:lnTo>
                    <a:pt x="6424" y="98"/>
                  </a:lnTo>
                  <a:lnTo>
                    <a:pt x="6058" y="147"/>
                  </a:lnTo>
                  <a:lnTo>
                    <a:pt x="5691" y="244"/>
                  </a:lnTo>
                  <a:lnTo>
                    <a:pt x="5325" y="342"/>
                  </a:lnTo>
                  <a:lnTo>
                    <a:pt x="4983" y="464"/>
                  </a:lnTo>
                  <a:lnTo>
                    <a:pt x="4641" y="586"/>
                  </a:lnTo>
                  <a:lnTo>
                    <a:pt x="4299" y="733"/>
                  </a:lnTo>
                  <a:lnTo>
                    <a:pt x="3982" y="904"/>
                  </a:lnTo>
                  <a:lnTo>
                    <a:pt x="3664" y="1099"/>
                  </a:lnTo>
                  <a:lnTo>
                    <a:pt x="3347" y="1295"/>
                  </a:lnTo>
                  <a:lnTo>
                    <a:pt x="3053" y="1490"/>
                  </a:lnTo>
                  <a:lnTo>
                    <a:pt x="2760" y="1734"/>
                  </a:lnTo>
                  <a:lnTo>
                    <a:pt x="2492" y="1954"/>
                  </a:lnTo>
                  <a:lnTo>
                    <a:pt x="2223" y="2223"/>
                  </a:lnTo>
                  <a:lnTo>
                    <a:pt x="1979" y="2467"/>
                  </a:lnTo>
                  <a:lnTo>
                    <a:pt x="1735" y="2760"/>
                  </a:lnTo>
                  <a:lnTo>
                    <a:pt x="1515" y="3029"/>
                  </a:lnTo>
                  <a:lnTo>
                    <a:pt x="1295" y="3322"/>
                  </a:lnTo>
                  <a:lnTo>
                    <a:pt x="1100" y="3639"/>
                  </a:lnTo>
                  <a:lnTo>
                    <a:pt x="929" y="3957"/>
                  </a:lnTo>
                  <a:lnTo>
                    <a:pt x="758" y="4274"/>
                  </a:lnTo>
                  <a:lnTo>
                    <a:pt x="611" y="4616"/>
                  </a:lnTo>
                  <a:lnTo>
                    <a:pt x="465" y="4958"/>
                  </a:lnTo>
                  <a:lnTo>
                    <a:pt x="343" y="5300"/>
                  </a:lnTo>
                  <a:lnTo>
                    <a:pt x="245" y="5666"/>
                  </a:lnTo>
                  <a:lnTo>
                    <a:pt x="172" y="6033"/>
                  </a:lnTo>
                  <a:lnTo>
                    <a:pt x="98" y="6399"/>
                  </a:lnTo>
                  <a:lnTo>
                    <a:pt x="49" y="6790"/>
                  </a:lnTo>
                  <a:lnTo>
                    <a:pt x="25" y="7156"/>
                  </a:lnTo>
                  <a:lnTo>
                    <a:pt x="1" y="7547"/>
                  </a:lnTo>
                  <a:lnTo>
                    <a:pt x="25" y="7938"/>
                  </a:lnTo>
                  <a:lnTo>
                    <a:pt x="49" y="8328"/>
                  </a:lnTo>
                  <a:lnTo>
                    <a:pt x="98" y="8695"/>
                  </a:lnTo>
                  <a:lnTo>
                    <a:pt x="172" y="9085"/>
                  </a:lnTo>
                  <a:lnTo>
                    <a:pt x="245" y="9452"/>
                  </a:lnTo>
                  <a:lnTo>
                    <a:pt x="343" y="9794"/>
                  </a:lnTo>
                  <a:lnTo>
                    <a:pt x="465" y="10160"/>
                  </a:lnTo>
                  <a:lnTo>
                    <a:pt x="611" y="10502"/>
                  </a:lnTo>
                  <a:lnTo>
                    <a:pt x="758" y="10820"/>
                  </a:lnTo>
                  <a:lnTo>
                    <a:pt x="929" y="11161"/>
                  </a:lnTo>
                  <a:lnTo>
                    <a:pt x="1100" y="11479"/>
                  </a:lnTo>
                  <a:lnTo>
                    <a:pt x="1295" y="11772"/>
                  </a:lnTo>
                  <a:lnTo>
                    <a:pt x="1515" y="12065"/>
                  </a:lnTo>
                  <a:lnTo>
                    <a:pt x="1735" y="12358"/>
                  </a:lnTo>
                  <a:lnTo>
                    <a:pt x="1979" y="12627"/>
                  </a:lnTo>
                  <a:lnTo>
                    <a:pt x="2223" y="12895"/>
                  </a:lnTo>
                  <a:lnTo>
                    <a:pt x="2492" y="13140"/>
                  </a:lnTo>
                  <a:lnTo>
                    <a:pt x="2760" y="13384"/>
                  </a:lnTo>
                  <a:lnTo>
                    <a:pt x="3053" y="13604"/>
                  </a:lnTo>
                  <a:lnTo>
                    <a:pt x="3347" y="13824"/>
                  </a:lnTo>
                  <a:lnTo>
                    <a:pt x="3664" y="14019"/>
                  </a:lnTo>
                  <a:lnTo>
                    <a:pt x="3982" y="14190"/>
                  </a:lnTo>
                  <a:lnTo>
                    <a:pt x="4299" y="14361"/>
                  </a:lnTo>
                  <a:lnTo>
                    <a:pt x="4641" y="14507"/>
                  </a:lnTo>
                  <a:lnTo>
                    <a:pt x="4983" y="14654"/>
                  </a:lnTo>
                  <a:lnTo>
                    <a:pt x="5325" y="14776"/>
                  </a:lnTo>
                  <a:lnTo>
                    <a:pt x="5691" y="14874"/>
                  </a:lnTo>
                  <a:lnTo>
                    <a:pt x="6058" y="14947"/>
                  </a:lnTo>
                  <a:lnTo>
                    <a:pt x="6424" y="15020"/>
                  </a:lnTo>
                  <a:lnTo>
                    <a:pt x="6790" y="15069"/>
                  </a:lnTo>
                  <a:lnTo>
                    <a:pt x="7181" y="15094"/>
                  </a:lnTo>
                  <a:lnTo>
                    <a:pt x="7572" y="15118"/>
                  </a:lnTo>
                  <a:lnTo>
                    <a:pt x="7963" y="15094"/>
                  </a:lnTo>
                  <a:lnTo>
                    <a:pt x="8329" y="15069"/>
                  </a:lnTo>
                  <a:lnTo>
                    <a:pt x="8720" y="15020"/>
                  </a:lnTo>
                  <a:lnTo>
                    <a:pt x="9086" y="14947"/>
                  </a:lnTo>
                  <a:lnTo>
                    <a:pt x="9452" y="14874"/>
                  </a:lnTo>
                  <a:lnTo>
                    <a:pt x="9819" y="14776"/>
                  </a:lnTo>
                  <a:lnTo>
                    <a:pt x="10161" y="14654"/>
                  </a:lnTo>
                  <a:lnTo>
                    <a:pt x="10503" y="14507"/>
                  </a:lnTo>
                  <a:lnTo>
                    <a:pt x="10844" y="14361"/>
                  </a:lnTo>
                  <a:lnTo>
                    <a:pt x="11162" y="14190"/>
                  </a:lnTo>
                  <a:lnTo>
                    <a:pt x="11479" y="14019"/>
                  </a:lnTo>
                  <a:lnTo>
                    <a:pt x="11797" y="13824"/>
                  </a:lnTo>
                  <a:lnTo>
                    <a:pt x="12090" y="13604"/>
                  </a:lnTo>
                  <a:lnTo>
                    <a:pt x="12383" y="13384"/>
                  </a:lnTo>
                  <a:lnTo>
                    <a:pt x="12652" y="13140"/>
                  </a:lnTo>
                  <a:lnTo>
                    <a:pt x="12920" y="12895"/>
                  </a:lnTo>
                  <a:lnTo>
                    <a:pt x="13165" y="12627"/>
                  </a:lnTo>
                  <a:lnTo>
                    <a:pt x="13409" y="12358"/>
                  </a:lnTo>
                  <a:lnTo>
                    <a:pt x="13629" y="12065"/>
                  </a:lnTo>
                  <a:lnTo>
                    <a:pt x="13824" y="11772"/>
                  </a:lnTo>
                  <a:lnTo>
                    <a:pt x="14019" y="11479"/>
                  </a:lnTo>
                  <a:lnTo>
                    <a:pt x="14215" y="11161"/>
                  </a:lnTo>
                  <a:lnTo>
                    <a:pt x="14386" y="10820"/>
                  </a:lnTo>
                  <a:lnTo>
                    <a:pt x="14532" y="10502"/>
                  </a:lnTo>
                  <a:lnTo>
                    <a:pt x="14654" y="10160"/>
                  </a:lnTo>
                  <a:lnTo>
                    <a:pt x="14777" y="9794"/>
                  </a:lnTo>
                  <a:lnTo>
                    <a:pt x="14899" y="9452"/>
                  </a:lnTo>
                  <a:lnTo>
                    <a:pt x="14972" y="9085"/>
                  </a:lnTo>
                  <a:lnTo>
                    <a:pt x="15045" y="8695"/>
                  </a:lnTo>
                  <a:lnTo>
                    <a:pt x="15094" y="8328"/>
                  </a:lnTo>
                  <a:lnTo>
                    <a:pt x="15118" y="7938"/>
                  </a:lnTo>
                  <a:lnTo>
                    <a:pt x="15118" y="7547"/>
                  </a:lnTo>
                  <a:lnTo>
                    <a:pt x="15094" y="6936"/>
                  </a:lnTo>
                  <a:lnTo>
                    <a:pt x="15021" y="6326"/>
                  </a:lnTo>
                  <a:lnTo>
                    <a:pt x="14899" y="5740"/>
                  </a:lnTo>
                  <a:lnTo>
                    <a:pt x="14728" y="5178"/>
                  </a:lnTo>
                  <a:lnTo>
                    <a:pt x="14532" y="4616"/>
                  </a:lnTo>
                  <a:lnTo>
                    <a:pt x="14288" y="4079"/>
                  </a:lnTo>
                  <a:lnTo>
                    <a:pt x="13995" y="3590"/>
                  </a:lnTo>
                  <a:lnTo>
                    <a:pt x="13653" y="3102"/>
                  </a:lnTo>
                  <a:lnTo>
                    <a:pt x="13458" y="3053"/>
                  </a:lnTo>
                  <a:lnTo>
                    <a:pt x="12163" y="4347"/>
                  </a:lnTo>
                  <a:lnTo>
                    <a:pt x="12383" y="4689"/>
                  </a:lnTo>
                  <a:lnTo>
                    <a:pt x="12578" y="5056"/>
                  </a:lnTo>
                  <a:lnTo>
                    <a:pt x="12749" y="5446"/>
                  </a:lnTo>
                  <a:lnTo>
                    <a:pt x="12896" y="5837"/>
                  </a:lnTo>
                  <a:lnTo>
                    <a:pt x="13018" y="6252"/>
                  </a:lnTo>
                  <a:lnTo>
                    <a:pt x="13091" y="6668"/>
                  </a:lnTo>
                  <a:lnTo>
                    <a:pt x="13165" y="7107"/>
                  </a:lnTo>
                  <a:lnTo>
                    <a:pt x="13165" y="7547"/>
                  </a:lnTo>
                  <a:lnTo>
                    <a:pt x="13140" y="8133"/>
                  </a:lnTo>
                  <a:lnTo>
                    <a:pt x="13067" y="8695"/>
                  </a:lnTo>
                  <a:lnTo>
                    <a:pt x="12920" y="9208"/>
                  </a:lnTo>
                  <a:lnTo>
                    <a:pt x="12725" y="9745"/>
                  </a:lnTo>
                  <a:lnTo>
                    <a:pt x="12505" y="10233"/>
                  </a:lnTo>
                  <a:lnTo>
                    <a:pt x="12212" y="10673"/>
                  </a:lnTo>
                  <a:lnTo>
                    <a:pt x="11895" y="11113"/>
                  </a:lnTo>
                  <a:lnTo>
                    <a:pt x="11528" y="11503"/>
                  </a:lnTo>
                  <a:lnTo>
                    <a:pt x="11138" y="11870"/>
                  </a:lnTo>
                  <a:lnTo>
                    <a:pt x="10698" y="12187"/>
                  </a:lnTo>
                  <a:lnTo>
                    <a:pt x="10234" y="12480"/>
                  </a:lnTo>
                  <a:lnTo>
                    <a:pt x="9745" y="12725"/>
                  </a:lnTo>
                  <a:lnTo>
                    <a:pt x="9233" y="12895"/>
                  </a:lnTo>
                  <a:lnTo>
                    <a:pt x="8695" y="13042"/>
                  </a:lnTo>
                  <a:lnTo>
                    <a:pt x="8133" y="13140"/>
                  </a:lnTo>
                  <a:lnTo>
                    <a:pt x="7572" y="13164"/>
                  </a:lnTo>
                  <a:lnTo>
                    <a:pt x="6986" y="13140"/>
                  </a:lnTo>
                  <a:lnTo>
                    <a:pt x="6448" y="13042"/>
                  </a:lnTo>
                  <a:lnTo>
                    <a:pt x="5911" y="12895"/>
                  </a:lnTo>
                  <a:lnTo>
                    <a:pt x="5398" y="12725"/>
                  </a:lnTo>
                  <a:lnTo>
                    <a:pt x="4910" y="12480"/>
                  </a:lnTo>
                  <a:lnTo>
                    <a:pt x="4446" y="12187"/>
                  </a:lnTo>
                  <a:lnTo>
                    <a:pt x="4006" y="11870"/>
                  </a:lnTo>
                  <a:lnTo>
                    <a:pt x="3615" y="11503"/>
                  </a:lnTo>
                  <a:lnTo>
                    <a:pt x="3249" y="11113"/>
                  </a:lnTo>
                  <a:lnTo>
                    <a:pt x="2931" y="10673"/>
                  </a:lnTo>
                  <a:lnTo>
                    <a:pt x="2638" y="10233"/>
                  </a:lnTo>
                  <a:lnTo>
                    <a:pt x="2418" y="9745"/>
                  </a:lnTo>
                  <a:lnTo>
                    <a:pt x="2223" y="9208"/>
                  </a:lnTo>
                  <a:lnTo>
                    <a:pt x="2077" y="8695"/>
                  </a:lnTo>
                  <a:lnTo>
                    <a:pt x="2003" y="8133"/>
                  </a:lnTo>
                  <a:lnTo>
                    <a:pt x="1954" y="7547"/>
                  </a:lnTo>
                  <a:lnTo>
                    <a:pt x="2003" y="6985"/>
                  </a:lnTo>
                  <a:lnTo>
                    <a:pt x="2077" y="6423"/>
                  </a:lnTo>
                  <a:lnTo>
                    <a:pt x="2223" y="5886"/>
                  </a:lnTo>
                  <a:lnTo>
                    <a:pt x="2418" y="5373"/>
                  </a:lnTo>
                  <a:lnTo>
                    <a:pt x="2638" y="4885"/>
                  </a:lnTo>
                  <a:lnTo>
                    <a:pt x="2931" y="4421"/>
                  </a:lnTo>
                  <a:lnTo>
                    <a:pt x="3249" y="4005"/>
                  </a:lnTo>
                  <a:lnTo>
                    <a:pt x="3615" y="3590"/>
                  </a:lnTo>
                  <a:lnTo>
                    <a:pt x="4006" y="3224"/>
                  </a:lnTo>
                  <a:lnTo>
                    <a:pt x="4446" y="2906"/>
                  </a:lnTo>
                  <a:lnTo>
                    <a:pt x="4910" y="2638"/>
                  </a:lnTo>
                  <a:lnTo>
                    <a:pt x="5398" y="2394"/>
                  </a:lnTo>
                  <a:lnTo>
                    <a:pt x="5911" y="2198"/>
                  </a:lnTo>
                  <a:lnTo>
                    <a:pt x="6448" y="2076"/>
                  </a:lnTo>
                  <a:lnTo>
                    <a:pt x="6986" y="1978"/>
                  </a:lnTo>
                  <a:lnTo>
                    <a:pt x="7572" y="1954"/>
                  </a:lnTo>
                  <a:lnTo>
                    <a:pt x="8011" y="1978"/>
                  </a:lnTo>
                  <a:lnTo>
                    <a:pt x="8451" y="2027"/>
                  </a:lnTo>
                  <a:lnTo>
                    <a:pt x="8866" y="2100"/>
                  </a:lnTo>
                  <a:lnTo>
                    <a:pt x="9281" y="2223"/>
                  </a:lnTo>
                  <a:lnTo>
                    <a:pt x="9672" y="2369"/>
                  </a:lnTo>
                  <a:lnTo>
                    <a:pt x="10063" y="2540"/>
                  </a:lnTo>
                  <a:lnTo>
                    <a:pt x="10429" y="2735"/>
                  </a:lnTo>
                  <a:lnTo>
                    <a:pt x="10771" y="2955"/>
                  </a:lnTo>
                  <a:lnTo>
                    <a:pt x="11943" y="1807"/>
                  </a:lnTo>
                  <a:lnTo>
                    <a:pt x="11846" y="1343"/>
                  </a:lnTo>
                  <a:lnTo>
                    <a:pt x="11382" y="1026"/>
                  </a:lnTo>
                  <a:lnTo>
                    <a:pt x="10893" y="782"/>
                  </a:lnTo>
                  <a:lnTo>
                    <a:pt x="10380" y="537"/>
                  </a:lnTo>
                  <a:lnTo>
                    <a:pt x="9843" y="342"/>
                  </a:lnTo>
                  <a:lnTo>
                    <a:pt x="9306" y="195"/>
                  </a:lnTo>
                  <a:lnTo>
                    <a:pt x="8744" y="98"/>
                  </a:lnTo>
                  <a:lnTo>
                    <a:pt x="8158" y="25"/>
                  </a:lnTo>
                  <a:lnTo>
                    <a:pt x="757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solidFill>
                  <a:srgbClr val="434343"/>
                </a:solidFill>
              </a:endParaRPr>
            </a:p>
          </p:txBody>
        </p:sp>
        <p:sp>
          <p:nvSpPr>
            <p:cNvPr id="51" name="Shape 455"/>
            <p:cNvSpPr/>
            <p:nvPr/>
          </p:nvSpPr>
          <p:spPr>
            <a:xfrm>
              <a:off x="6068500" y="1771875"/>
              <a:ext cx="182575" cy="182600"/>
            </a:xfrm>
            <a:custGeom>
              <a:avLst/>
              <a:gdLst/>
              <a:ahLst/>
              <a:cxnLst/>
              <a:rect l="0" t="0" r="0" b="0"/>
              <a:pathLst>
                <a:path w="7303" h="7304" extrusionOk="0">
                  <a:moveTo>
                    <a:pt x="3664" y="1"/>
                  </a:moveTo>
                  <a:lnTo>
                    <a:pt x="3297" y="25"/>
                  </a:lnTo>
                  <a:lnTo>
                    <a:pt x="2931" y="74"/>
                  </a:lnTo>
                  <a:lnTo>
                    <a:pt x="2565" y="147"/>
                  </a:lnTo>
                  <a:lnTo>
                    <a:pt x="2247" y="294"/>
                  </a:lnTo>
                  <a:lnTo>
                    <a:pt x="1930" y="440"/>
                  </a:lnTo>
                  <a:lnTo>
                    <a:pt x="1612" y="611"/>
                  </a:lnTo>
                  <a:lnTo>
                    <a:pt x="1344" y="831"/>
                  </a:lnTo>
                  <a:lnTo>
                    <a:pt x="1075" y="1075"/>
                  </a:lnTo>
                  <a:lnTo>
                    <a:pt x="831" y="1320"/>
                  </a:lnTo>
                  <a:lnTo>
                    <a:pt x="635" y="1613"/>
                  </a:lnTo>
                  <a:lnTo>
                    <a:pt x="440" y="1906"/>
                  </a:lnTo>
                  <a:lnTo>
                    <a:pt x="293" y="2223"/>
                  </a:lnTo>
                  <a:lnTo>
                    <a:pt x="171" y="2565"/>
                  </a:lnTo>
                  <a:lnTo>
                    <a:pt x="74" y="2907"/>
                  </a:lnTo>
                  <a:lnTo>
                    <a:pt x="25" y="3273"/>
                  </a:lnTo>
                  <a:lnTo>
                    <a:pt x="0" y="3640"/>
                  </a:lnTo>
                  <a:lnTo>
                    <a:pt x="25" y="4031"/>
                  </a:lnTo>
                  <a:lnTo>
                    <a:pt x="74" y="4373"/>
                  </a:lnTo>
                  <a:lnTo>
                    <a:pt x="171" y="4739"/>
                  </a:lnTo>
                  <a:lnTo>
                    <a:pt x="293" y="5081"/>
                  </a:lnTo>
                  <a:lnTo>
                    <a:pt x="440" y="5398"/>
                  </a:lnTo>
                  <a:lnTo>
                    <a:pt x="635" y="5691"/>
                  </a:lnTo>
                  <a:lnTo>
                    <a:pt x="831" y="5960"/>
                  </a:lnTo>
                  <a:lnTo>
                    <a:pt x="1075" y="6229"/>
                  </a:lnTo>
                  <a:lnTo>
                    <a:pt x="1344" y="6473"/>
                  </a:lnTo>
                  <a:lnTo>
                    <a:pt x="1612" y="6668"/>
                  </a:lnTo>
                  <a:lnTo>
                    <a:pt x="1930" y="6864"/>
                  </a:lnTo>
                  <a:lnTo>
                    <a:pt x="2247" y="7010"/>
                  </a:lnTo>
                  <a:lnTo>
                    <a:pt x="2565" y="7132"/>
                  </a:lnTo>
                  <a:lnTo>
                    <a:pt x="2931" y="7230"/>
                  </a:lnTo>
                  <a:lnTo>
                    <a:pt x="3297" y="7279"/>
                  </a:lnTo>
                  <a:lnTo>
                    <a:pt x="3664" y="7303"/>
                  </a:lnTo>
                  <a:lnTo>
                    <a:pt x="4030" y="7279"/>
                  </a:lnTo>
                  <a:lnTo>
                    <a:pt x="4396" y="7230"/>
                  </a:lnTo>
                  <a:lnTo>
                    <a:pt x="4738" y="7132"/>
                  </a:lnTo>
                  <a:lnTo>
                    <a:pt x="5080" y="7010"/>
                  </a:lnTo>
                  <a:lnTo>
                    <a:pt x="5398" y="6864"/>
                  </a:lnTo>
                  <a:lnTo>
                    <a:pt x="5691" y="6668"/>
                  </a:lnTo>
                  <a:lnTo>
                    <a:pt x="5984" y="6473"/>
                  </a:lnTo>
                  <a:lnTo>
                    <a:pt x="6253" y="6229"/>
                  </a:lnTo>
                  <a:lnTo>
                    <a:pt x="6472" y="5960"/>
                  </a:lnTo>
                  <a:lnTo>
                    <a:pt x="6692" y="5691"/>
                  </a:lnTo>
                  <a:lnTo>
                    <a:pt x="6863" y="5398"/>
                  </a:lnTo>
                  <a:lnTo>
                    <a:pt x="7034" y="5081"/>
                  </a:lnTo>
                  <a:lnTo>
                    <a:pt x="7156" y="4739"/>
                  </a:lnTo>
                  <a:lnTo>
                    <a:pt x="7230" y="4373"/>
                  </a:lnTo>
                  <a:lnTo>
                    <a:pt x="7303" y="4031"/>
                  </a:lnTo>
                  <a:lnTo>
                    <a:pt x="7303" y="3640"/>
                  </a:lnTo>
                  <a:lnTo>
                    <a:pt x="7303" y="3396"/>
                  </a:lnTo>
                  <a:lnTo>
                    <a:pt x="7278" y="3176"/>
                  </a:lnTo>
                  <a:lnTo>
                    <a:pt x="7254" y="2932"/>
                  </a:lnTo>
                  <a:lnTo>
                    <a:pt x="7181" y="2712"/>
                  </a:lnTo>
                  <a:lnTo>
                    <a:pt x="7132" y="2492"/>
                  </a:lnTo>
                  <a:lnTo>
                    <a:pt x="7034" y="2272"/>
                  </a:lnTo>
                  <a:lnTo>
                    <a:pt x="6839" y="1857"/>
                  </a:lnTo>
                  <a:lnTo>
                    <a:pt x="5325" y="3347"/>
                  </a:lnTo>
                  <a:lnTo>
                    <a:pt x="5349" y="3640"/>
                  </a:lnTo>
                  <a:lnTo>
                    <a:pt x="5349" y="3811"/>
                  </a:lnTo>
                  <a:lnTo>
                    <a:pt x="5325" y="3982"/>
                  </a:lnTo>
                  <a:lnTo>
                    <a:pt x="5276" y="4153"/>
                  </a:lnTo>
                  <a:lnTo>
                    <a:pt x="5227" y="4299"/>
                  </a:lnTo>
                  <a:lnTo>
                    <a:pt x="5154" y="4446"/>
                  </a:lnTo>
                  <a:lnTo>
                    <a:pt x="5080" y="4592"/>
                  </a:lnTo>
                  <a:lnTo>
                    <a:pt x="4983" y="4739"/>
                  </a:lnTo>
                  <a:lnTo>
                    <a:pt x="4860" y="4861"/>
                  </a:lnTo>
                  <a:lnTo>
                    <a:pt x="4738" y="4959"/>
                  </a:lnTo>
                  <a:lnTo>
                    <a:pt x="4616" y="5056"/>
                  </a:lnTo>
                  <a:lnTo>
                    <a:pt x="4470" y="5154"/>
                  </a:lnTo>
                  <a:lnTo>
                    <a:pt x="4323" y="5203"/>
                  </a:lnTo>
                  <a:lnTo>
                    <a:pt x="4177" y="5276"/>
                  </a:lnTo>
                  <a:lnTo>
                    <a:pt x="4006" y="5301"/>
                  </a:lnTo>
                  <a:lnTo>
                    <a:pt x="3835" y="5349"/>
                  </a:lnTo>
                  <a:lnTo>
                    <a:pt x="3493" y="5349"/>
                  </a:lnTo>
                  <a:lnTo>
                    <a:pt x="3322" y="5301"/>
                  </a:lnTo>
                  <a:lnTo>
                    <a:pt x="3151" y="5276"/>
                  </a:lnTo>
                  <a:lnTo>
                    <a:pt x="3004" y="5203"/>
                  </a:lnTo>
                  <a:lnTo>
                    <a:pt x="2858" y="5154"/>
                  </a:lnTo>
                  <a:lnTo>
                    <a:pt x="2711" y="5056"/>
                  </a:lnTo>
                  <a:lnTo>
                    <a:pt x="2589" y="4959"/>
                  </a:lnTo>
                  <a:lnTo>
                    <a:pt x="2467" y="4861"/>
                  </a:lnTo>
                  <a:lnTo>
                    <a:pt x="2345" y="4739"/>
                  </a:lnTo>
                  <a:lnTo>
                    <a:pt x="2247" y="4592"/>
                  </a:lnTo>
                  <a:lnTo>
                    <a:pt x="2174" y="4446"/>
                  </a:lnTo>
                  <a:lnTo>
                    <a:pt x="2101" y="4299"/>
                  </a:lnTo>
                  <a:lnTo>
                    <a:pt x="2027" y="4153"/>
                  </a:lnTo>
                  <a:lnTo>
                    <a:pt x="2003" y="3982"/>
                  </a:lnTo>
                  <a:lnTo>
                    <a:pt x="1979" y="3811"/>
                  </a:lnTo>
                  <a:lnTo>
                    <a:pt x="1954" y="3640"/>
                  </a:lnTo>
                  <a:lnTo>
                    <a:pt x="1979" y="3469"/>
                  </a:lnTo>
                  <a:lnTo>
                    <a:pt x="2003" y="3298"/>
                  </a:lnTo>
                  <a:lnTo>
                    <a:pt x="2027" y="3151"/>
                  </a:lnTo>
                  <a:lnTo>
                    <a:pt x="2101" y="2980"/>
                  </a:lnTo>
                  <a:lnTo>
                    <a:pt x="2174" y="2834"/>
                  </a:lnTo>
                  <a:lnTo>
                    <a:pt x="2247" y="2687"/>
                  </a:lnTo>
                  <a:lnTo>
                    <a:pt x="2345" y="2565"/>
                  </a:lnTo>
                  <a:lnTo>
                    <a:pt x="2467" y="2443"/>
                  </a:lnTo>
                  <a:lnTo>
                    <a:pt x="2589" y="2345"/>
                  </a:lnTo>
                  <a:lnTo>
                    <a:pt x="2711" y="2248"/>
                  </a:lnTo>
                  <a:lnTo>
                    <a:pt x="2858" y="2150"/>
                  </a:lnTo>
                  <a:lnTo>
                    <a:pt x="3004" y="2077"/>
                  </a:lnTo>
                  <a:lnTo>
                    <a:pt x="3151" y="2028"/>
                  </a:lnTo>
                  <a:lnTo>
                    <a:pt x="3322" y="1979"/>
                  </a:lnTo>
                  <a:lnTo>
                    <a:pt x="3493" y="1955"/>
                  </a:lnTo>
                  <a:lnTo>
                    <a:pt x="3664" y="1955"/>
                  </a:lnTo>
                  <a:lnTo>
                    <a:pt x="3957" y="1979"/>
                  </a:lnTo>
                  <a:lnTo>
                    <a:pt x="5447" y="465"/>
                  </a:lnTo>
                  <a:lnTo>
                    <a:pt x="5056" y="269"/>
                  </a:lnTo>
                  <a:lnTo>
                    <a:pt x="4836" y="196"/>
                  </a:lnTo>
                  <a:lnTo>
                    <a:pt x="4616" y="123"/>
                  </a:lnTo>
                  <a:lnTo>
                    <a:pt x="4372" y="74"/>
                  </a:lnTo>
                  <a:lnTo>
                    <a:pt x="4152" y="25"/>
                  </a:lnTo>
                  <a:lnTo>
                    <a:pt x="3908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solidFill>
                  <a:srgbClr val="434343"/>
                </a:solidFill>
              </a:endParaRPr>
            </a:p>
          </p:txBody>
        </p:sp>
        <p:sp>
          <p:nvSpPr>
            <p:cNvPr id="52" name="Shape 456"/>
            <p:cNvSpPr/>
            <p:nvPr/>
          </p:nvSpPr>
          <p:spPr>
            <a:xfrm>
              <a:off x="5981175" y="2005125"/>
              <a:ext cx="75125" cy="70850"/>
            </a:xfrm>
            <a:custGeom>
              <a:avLst/>
              <a:gdLst/>
              <a:ahLst/>
              <a:cxnLst/>
              <a:rect l="0" t="0" r="0" b="0"/>
              <a:pathLst>
                <a:path w="3005" h="2834" extrusionOk="0">
                  <a:moveTo>
                    <a:pt x="1466" y="0"/>
                  </a:moveTo>
                  <a:lnTo>
                    <a:pt x="294" y="1173"/>
                  </a:lnTo>
                  <a:lnTo>
                    <a:pt x="172" y="1319"/>
                  </a:lnTo>
                  <a:lnTo>
                    <a:pt x="74" y="1490"/>
                  </a:lnTo>
                  <a:lnTo>
                    <a:pt x="25" y="1661"/>
                  </a:lnTo>
                  <a:lnTo>
                    <a:pt x="1" y="1857"/>
                  </a:lnTo>
                  <a:lnTo>
                    <a:pt x="25" y="2052"/>
                  </a:lnTo>
                  <a:lnTo>
                    <a:pt x="74" y="2223"/>
                  </a:lnTo>
                  <a:lnTo>
                    <a:pt x="172" y="2394"/>
                  </a:lnTo>
                  <a:lnTo>
                    <a:pt x="294" y="2540"/>
                  </a:lnTo>
                  <a:lnTo>
                    <a:pt x="440" y="2663"/>
                  </a:lnTo>
                  <a:lnTo>
                    <a:pt x="611" y="2760"/>
                  </a:lnTo>
                  <a:lnTo>
                    <a:pt x="807" y="2809"/>
                  </a:lnTo>
                  <a:lnTo>
                    <a:pt x="978" y="2833"/>
                  </a:lnTo>
                  <a:lnTo>
                    <a:pt x="1173" y="2809"/>
                  </a:lnTo>
                  <a:lnTo>
                    <a:pt x="1344" y="2760"/>
                  </a:lnTo>
                  <a:lnTo>
                    <a:pt x="1515" y="2663"/>
                  </a:lnTo>
                  <a:lnTo>
                    <a:pt x="1686" y="2540"/>
                  </a:lnTo>
                  <a:lnTo>
                    <a:pt x="2858" y="1368"/>
                  </a:lnTo>
                  <a:lnTo>
                    <a:pt x="3005" y="1197"/>
                  </a:lnTo>
                  <a:lnTo>
                    <a:pt x="2590" y="928"/>
                  </a:lnTo>
                  <a:lnTo>
                    <a:pt x="2199" y="635"/>
                  </a:lnTo>
                  <a:lnTo>
                    <a:pt x="1808" y="342"/>
                  </a:lnTo>
                  <a:lnTo>
                    <a:pt x="146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solidFill>
                  <a:srgbClr val="434343"/>
                </a:solidFill>
              </a:endParaRPr>
            </a:p>
          </p:txBody>
        </p:sp>
        <p:sp>
          <p:nvSpPr>
            <p:cNvPr id="53" name="Shape 457"/>
            <p:cNvSpPr/>
            <p:nvPr/>
          </p:nvSpPr>
          <p:spPr>
            <a:xfrm>
              <a:off x="6263875" y="2005125"/>
              <a:ext cx="74525" cy="70850"/>
            </a:xfrm>
            <a:custGeom>
              <a:avLst/>
              <a:gdLst/>
              <a:ahLst/>
              <a:cxnLst/>
              <a:rect l="0" t="0" r="0" b="0"/>
              <a:pathLst>
                <a:path w="2981" h="2834" extrusionOk="0">
                  <a:moveTo>
                    <a:pt x="1539" y="0"/>
                  </a:moveTo>
                  <a:lnTo>
                    <a:pt x="1173" y="342"/>
                  </a:lnTo>
                  <a:lnTo>
                    <a:pt x="807" y="635"/>
                  </a:lnTo>
                  <a:lnTo>
                    <a:pt x="416" y="928"/>
                  </a:lnTo>
                  <a:lnTo>
                    <a:pt x="1" y="1197"/>
                  </a:lnTo>
                  <a:lnTo>
                    <a:pt x="123" y="1368"/>
                  </a:lnTo>
                  <a:lnTo>
                    <a:pt x="1319" y="2540"/>
                  </a:lnTo>
                  <a:lnTo>
                    <a:pt x="1466" y="2663"/>
                  </a:lnTo>
                  <a:lnTo>
                    <a:pt x="1637" y="2760"/>
                  </a:lnTo>
                  <a:lnTo>
                    <a:pt x="1832" y="2809"/>
                  </a:lnTo>
                  <a:lnTo>
                    <a:pt x="2003" y="2833"/>
                  </a:lnTo>
                  <a:lnTo>
                    <a:pt x="2199" y="2809"/>
                  </a:lnTo>
                  <a:lnTo>
                    <a:pt x="2370" y="2760"/>
                  </a:lnTo>
                  <a:lnTo>
                    <a:pt x="2541" y="2663"/>
                  </a:lnTo>
                  <a:lnTo>
                    <a:pt x="2712" y="2540"/>
                  </a:lnTo>
                  <a:lnTo>
                    <a:pt x="2834" y="2394"/>
                  </a:lnTo>
                  <a:lnTo>
                    <a:pt x="2931" y="2223"/>
                  </a:lnTo>
                  <a:lnTo>
                    <a:pt x="2980" y="2052"/>
                  </a:lnTo>
                  <a:lnTo>
                    <a:pt x="2980" y="1857"/>
                  </a:lnTo>
                  <a:lnTo>
                    <a:pt x="2980" y="1661"/>
                  </a:lnTo>
                  <a:lnTo>
                    <a:pt x="2931" y="1490"/>
                  </a:lnTo>
                  <a:lnTo>
                    <a:pt x="2834" y="1319"/>
                  </a:lnTo>
                  <a:lnTo>
                    <a:pt x="2712" y="1173"/>
                  </a:lnTo>
                  <a:lnTo>
                    <a:pt x="153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solidFill>
                  <a:srgbClr val="434343"/>
                </a:solidFill>
              </a:endParaRPr>
            </a:p>
          </p:txBody>
        </p:sp>
        <p:sp>
          <p:nvSpPr>
            <p:cNvPr id="54" name="Shape 458"/>
            <p:cNvSpPr/>
            <p:nvPr/>
          </p:nvSpPr>
          <p:spPr>
            <a:xfrm>
              <a:off x="6147875" y="1619250"/>
              <a:ext cx="251575" cy="255850"/>
            </a:xfrm>
            <a:custGeom>
              <a:avLst/>
              <a:gdLst/>
              <a:ahLst/>
              <a:cxnLst/>
              <a:rect l="0" t="0" r="0" b="0"/>
              <a:pathLst>
                <a:path w="10063" h="10234" extrusionOk="0">
                  <a:moveTo>
                    <a:pt x="7352" y="0"/>
                  </a:moveTo>
                  <a:lnTo>
                    <a:pt x="7254" y="24"/>
                  </a:lnTo>
                  <a:lnTo>
                    <a:pt x="7181" y="73"/>
                  </a:lnTo>
                  <a:lnTo>
                    <a:pt x="7083" y="147"/>
                  </a:lnTo>
                  <a:lnTo>
                    <a:pt x="5447" y="1758"/>
                  </a:lnTo>
                  <a:lnTo>
                    <a:pt x="5373" y="1856"/>
                  </a:lnTo>
                  <a:lnTo>
                    <a:pt x="5300" y="1978"/>
                  </a:lnTo>
                  <a:lnTo>
                    <a:pt x="5227" y="2125"/>
                  </a:lnTo>
                  <a:lnTo>
                    <a:pt x="5178" y="2247"/>
                  </a:lnTo>
                  <a:lnTo>
                    <a:pt x="5154" y="2393"/>
                  </a:lnTo>
                  <a:lnTo>
                    <a:pt x="5129" y="2540"/>
                  </a:lnTo>
                  <a:lnTo>
                    <a:pt x="5129" y="2687"/>
                  </a:lnTo>
                  <a:lnTo>
                    <a:pt x="5129" y="2809"/>
                  </a:lnTo>
                  <a:lnTo>
                    <a:pt x="5349" y="3981"/>
                  </a:lnTo>
                  <a:lnTo>
                    <a:pt x="5398" y="4152"/>
                  </a:lnTo>
                  <a:lnTo>
                    <a:pt x="147" y="9403"/>
                  </a:lnTo>
                  <a:lnTo>
                    <a:pt x="74" y="9476"/>
                  </a:lnTo>
                  <a:lnTo>
                    <a:pt x="25" y="9574"/>
                  </a:lnTo>
                  <a:lnTo>
                    <a:pt x="0" y="9672"/>
                  </a:lnTo>
                  <a:lnTo>
                    <a:pt x="0" y="9745"/>
                  </a:lnTo>
                  <a:lnTo>
                    <a:pt x="0" y="9843"/>
                  </a:lnTo>
                  <a:lnTo>
                    <a:pt x="25" y="9940"/>
                  </a:lnTo>
                  <a:lnTo>
                    <a:pt x="74" y="10013"/>
                  </a:lnTo>
                  <a:lnTo>
                    <a:pt x="147" y="10087"/>
                  </a:lnTo>
                  <a:lnTo>
                    <a:pt x="220" y="10160"/>
                  </a:lnTo>
                  <a:lnTo>
                    <a:pt x="293" y="10209"/>
                  </a:lnTo>
                  <a:lnTo>
                    <a:pt x="391" y="10233"/>
                  </a:lnTo>
                  <a:lnTo>
                    <a:pt x="586" y="10233"/>
                  </a:lnTo>
                  <a:lnTo>
                    <a:pt x="660" y="10209"/>
                  </a:lnTo>
                  <a:lnTo>
                    <a:pt x="757" y="10160"/>
                  </a:lnTo>
                  <a:lnTo>
                    <a:pt x="831" y="10087"/>
                  </a:lnTo>
                  <a:lnTo>
                    <a:pt x="6204" y="4738"/>
                  </a:lnTo>
                  <a:lnTo>
                    <a:pt x="7254" y="4909"/>
                  </a:lnTo>
                  <a:lnTo>
                    <a:pt x="7376" y="4933"/>
                  </a:lnTo>
                  <a:lnTo>
                    <a:pt x="7523" y="4933"/>
                  </a:lnTo>
                  <a:lnTo>
                    <a:pt x="7645" y="4909"/>
                  </a:lnTo>
                  <a:lnTo>
                    <a:pt x="7791" y="4860"/>
                  </a:lnTo>
                  <a:lnTo>
                    <a:pt x="7938" y="4811"/>
                  </a:lnTo>
                  <a:lnTo>
                    <a:pt x="8060" y="4763"/>
                  </a:lnTo>
                  <a:lnTo>
                    <a:pt x="8182" y="4689"/>
                  </a:lnTo>
                  <a:lnTo>
                    <a:pt x="8280" y="4592"/>
                  </a:lnTo>
                  <a:lnTo>
                    <a:pt x="9916" y="2955"/>
                  </a:lnTo>
                  <a:lnTo>
                    <a:pt x="9989" y="2882"/>
                  </a:lnTo>
                  <a:lnTo>
                    <a:pt x="10038" y="2784"/>
                  </a:lnTo>
                  <a:lnTo>
                    <a:pt x="10063" y="2711"/>
                  </a:lnTo>
                  <a:lnTo>
                    <a:pt x="10038" y="2613"/>
                  </a:lnTo>
                  <a:lnTo>
                    <a:pt x="10014" y="2564"/>
                  </a:lnTo>
                  <a:lnTo>
                    <a:pt x="9940" y="2491"/>
                  </a:lnTo>
                  <a:lnTo>
                    <a:pt x="9843" y="2442"/>
                  </a:lnTo>
                  <a:lnTo>
                    <a:pt x="9745" y="2418"/>
                  </a:lnTo>
                  <a:lnTo>
                    <a:pt x="8695" y="2223"/>
                  </a:lnTo>
                  <a:lnTo>
                    <a:pt x="9721" y="1197"/>
                  </a:lnTo>
                  <a:lnTo>
                    <a:pt x="9794" y="1123"/>
                  </a:lnTo>
                  <a:lnTo>
                    <a:pt x="9843" y="1026"/>
                  </a:lnTo>
                  <a:lnTo>
                    <a:pt x="9867" y="953"/>
                  </a:lnTo>
                  <a:lnTo>
                    <a:pt x="9867" y="855"/>
                  </a:lnTo>
                  <a:lnTo>
                    <a:pt x="9867" y="757"/>
                  </a:lnTo>
                  <a:lnTo>
                    <a:pt x="9843" y="659"/>
                  </a:lnTo>
                  <a:lnTo>
                    <a:pt x="9794" y="586"/>
                  </a:lnTo>
                  <a:lnTo>
                    <a:pt x="9721" y="513"/>
                  </a:lnTo>
                  <a:lnTo>
                    <a:pt x="9647" y="440"/>
                  </a:lnTo>
                  <a:lnTo>
                    <a:pt x="9574" y="391"/>
                  </a:lnTo>
                  <a:lnTo>
                    <a:pt x="9476" y="366"/>
                  </a:lnTo>
                  <a:lnTo>
                    <a:pt x="9281" y="366"/>
                  </a:lnTo>
                  <a:lnTo>
                    <a:pt x="9208" y="391"/>
                  </a:lnTo>
                  <a:lnTo>
                    <a:pt x="9110" y="440"/>
                  </a:lnTo>
                  <a:lnTo>
                    <a:pt x="9037" y="513"/>
                  </a:lnTo>
                  <a:lnTo>
                    <a:pt x="7889" y="1661"/>
                  </a:lnTo>
                  <a:lnTo>
                    <a:pt x="7840" y="1490"/>
                  </a:lnTo>
                  <a:lnTo>
                    <a:pt x="7620" y="318"/>
                  </a:lnTo>
                  <a:lnTo>
                    <a:pt x="7596" y="195"/>
                  </a:lnTo>
                  <a:lnTo>
                    <a:pt x="7547" y="98"/>
                  </a:lnTo>
                  <a:lnTo>
                    <a:pt x="7498" y="49"/>
                  </a:lnTo>
                  <a:lnTo>
                    <a:pt x="74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solidFill>
                  <a:srgbClr val="434343"/>
                </a:solidFill>
              </a:endParaRPr>
            </a:p>
          </p:txBody>
        </p:sp>
      </p:grpSp>
      <p:sp>
        <p:nvSpPr>
          <p:cNvPr id="55" name="Shape 482"/>
          <p:cNvSpPr/>
          <p:nvPr/>
        </p:nvSpPr>
        <p:spPr>
          <a:xfrm>
            <a:off x="3206957" y="1581897"/>
            <a:ext cx="407712" cy="429845"/>
          </a:xfrm>
          <a:custGeom>
            <a:avLst/>
            <a:gdLst/>
            <a:ahLst/>
            <a:cxnLst/>
            <a:rect l="0" t="0" r="0" b="0"/>
            <a:pathLst>
              <a:path w="15290" h="16120" extrusionOk="0">
                <a:moveTo>
                  <a:pt x="7645" y="1"/>
                </a:moveTo>
                <a:lnTo>
                  <a:pt x="7303" y="25"/>
                </a:lnTo>
                <a:lnTo>
                  <a:pt x="7010" y="98"/>
                </a:lnTo>
                <a:lnTo>
                  <a:pt x="6766" y="172"/>
                </a:lnTo>
                <a:lnTo>
                  <a:pt x="6546" y="294"/>
                </a:lnTo>
                <a:lnTo>
                  <a:pt x="6351" y="391"/>
                </a:lnTo>
                <a:lnTo>
                  <a:pt x="6204" y="538"/>
                </a:lnTo>
                <a:lnTo>
                  <a:pt x="6058" y="660"/>
                </a:lnTo>
                <a:lnTo>
                  <a:pt x="5960" y="782"/>
                </a:lnTo>
                <a:lnTo>
                  <a:pt x="5569" y="856"/>
                </a:lnTo>
                <a:lnTo>
                  <a:pt x="5203" y="978"/>
                </a:lnTo>
                <a:lnTo>
                  <a:pt x="4885" y="1149"/>
                </a:lnTo>
                <a:lnTo>
                  <a:pt x="4617" y="1320"/>
                </a:lnTo>
                <a:lnTo>
                  <a:pt x="4372" y="1539"/>
                </a:lnTo>
                <a:lnTo>
                  <a:pt x="4177" y="1759"/>
                </a:lnTo>
                <a:lnTo>
                  <a:pt x="4030" y="2028"/>
                </a:lnTo>
                <a:lnTo>
                  <a:pt x="3908" y="2296"/>
                </a:lnTo>
                <a:lnTo>
                  <a:pt x="3811" y="2565"/>
                </a:lnTo>
                <a:lnTo>
                  <a:pt x="3737" y="2834"/>
                </a:lnTo>
                <a:lnTo>
                  <a:pt x="3689" y="3127"/>
                </a:lnTo>
                <a:lnTo>
                  <a:pt x="3640" y="3420"/>
                </a:lnTo>
                <a:lnTo>
                  <a:pt x="3640" y="3713"/>
                </a:lnTo>
                <a:lnTo>
                  <a:pt x="3640" y="3982"/>
                </a:lnTo>
                <a:lnTo>
                  <a:pt x="3689" y="4495"/>
                </a:lnTo>
                <a:lnTo>
                  <a:pt x="3689" y="4519"/>
                </a:lnTo>
                <a:lnTo>
                  <a:pt x="3566" y="4568"/>
                </a:lnTo>
                <a:lnTo>
                  <a:pt x="3469" y="4666"/>
                </a:lnTo>
                <a:lnTo>
                  <a:pt x="3395" y="4812"/>
                </a:lnTo>
                <a:lnTo>
                  <a:pt x="3322" y="4983"/>
                </a:lnTo>
                <a:lnTo>
                  <a:pt x="3273" y="5178"/>
                </a:lnTo>
                <a:lnTo>
                  <a:pt x="3249" y="5398"/>
                </a:lnTo>
                <a:lnTo>
                  <a:pt x="3224" y="5642"/>
                </a:lnTo>
                <a:lnTo>
                  <a:pt x="3249" y="5887"/>
                </a:lnTo>
                <a:lnTo>
                  <a:pt x="3298" y="6155"/>
                </a:lnTo>
                <a:lnTo>
                  <a:pt x="3347" y="6400"/>
                </a:lnTo>
                <a:lnTo>
                  <a:pt x="3444" y="6619"/>
                </a:lnTo>
                <a:lnTo>
                  <a:pt x="3542" y="6790"/>
                </a:lnTo>
                <a:lnTo>
                  <a:pt x="3640" y="6961"/>
                </a:lnTo>
                <a:lnTo>
                  <a:pt x="3762" y="7059"/>
                </a:lnTo>
                <a:lnTo>
                  <a:pt x="3884" y="7132"/>
                </a:lnTo>
                <a:lnTo>
                  <a:pt x="4030" y="7132"/>
                </a:lnTo>
                <a:lnTo>
                  <a:pt x="4104" y="7108"/>
                </a:lnTo>
                <a:lnTo>
                  <a:pt x="4275" y="7523"/>
                </a:lnTo>
                <a:lnTo>
                  <a:pt x="4494" y="7889"/>
                </a:lnTo>
                <a:lnTo>
                  <a:pt x="4714" y="8256"/>
                </a:lnTo>
                <a:lnTo>
                  <a:pt x="4983" y="8598"/>
                </a:lnTo>
                <a:lnTo>
                  <a:pt x="5252" y="8891"/>
                </a:lnTo>
                <a:lnTo>
                  <a:pt x="5545" y="9159"/>
                </a:lnTo>
                <a:lnTo>
                  <a:pt x="5862" y="9404"/>
                </a:lnTo>
                <a:lnTo>
                  <a:pt x="6180" y="9623"/>
                </a:lnTo>
                <a:lnTo>
                  <a:pt x="6180" y="10698"/>
                </a:lnTo>
                <a:lnTo>
                  <a:pt x="5667" y="10747"/>
                </a:lnTo>
                <a:lnTo>
                  <a:pt x="5081" y="10845"/>
                </a:lnTo>
                <a:lnTo>
                  <a:pt x="4519" y="10967"/>
                </a:lnTo>
                <a:lnTo>
                  <a:pt x="3957" y="11089"/>
                </a:lnTo>
                <a:lnTo>
                  <a:pt x="3420" y="11260"/>
                </a:lnTo>
                <a:lnTo>
                  <a:pt x="2931" y="11455"/>
                </a:lnTo>
                <a:lnTo>
                  <a:pt x="2467" y="11675"/>
                </a:lnTo>
                <a:lnTo>
                  <a:pt x="2028" y="11919"/>
                </a:lnTo>
                <a:lnTo>
                  <a:pt x="1637" y="12188"/>
                </a:lnTo>
                <a:lnTo>
                  <a:pt x="1271" y="12456"/>
                </a:lnTo>
                <a:lnTo>
                  <a:pt x="953" y="12774"/>
                </a:lnTo>
                <a:lnTo>
                  <a:pt x="684" y="13116"/>
                </a:lnTo>
                <a:lnTo>
                  <a:pt x="440" y="13458"/>
                </a:lnTo>
                <a:lnTo>
                  <a:pt x="269" y="13849"/>
                </a:lnTo>
                <a:lnTo>
                  <a:pt x="123" y="14239"/>
                </a:lnTo>
                <a:lnTo>
                  <a:pt x="49" y="14679"/>
                </a:lnTo>
                <a:lnTo>
                  <a:pt x="1" y="15119"/>
                </a:lnTo>
                <a:lnTo>
                  <a:pt x="49" y="15167"/>
                </a:lnTo>
                <a:lnTo>
                  <a:pt x="245" y="15265"/>
                </a:lnTo>
                <a:lnTo>
                  <a:pt x="416" y="15338"/>
                </a:lnTo>
                <a:lnTo>
                  <a:pt x="636" y="15436"/>
                </a:lnTo>
                <a:lnTo>
                  <a:pt x="904" y="15534"/>
                </a:lnTo>
                <a:lnTo>
                  <a:pt x="1271" y="15607"/>
                </a:lnTo>
                <a:lnTo>
                  <a:pt x="1710" y="15705"/>
                </a:lnTo>
                <a:lnTo>
                  <a:pt x="2223" y="15802"/>
                </a:lnTo>
                <a:lnTo>
                  <a:pt x="2834" y="15876"/>
                </a:lnTo>
                <a:lnTo>
                  <a:pt x="3566" y="15973"/>
                </a:lnTo>
                <a:lnTo>
                  <a:pt x="4397" y="16022"/>
                </a:lnTo>
                <a:lnTo>
                  <a:pt x="5325" y="16071"/>
                </a:lnTo>
                <a:lnTo>
                  <a:pt x="6399" y="16096"/>
                </a:lnTo>
                <a:lnTo>
                  <a:pt x="7621" y="16120"/>
                </a:lnTo>
                <a:lnTo>
                  <a:pt x="8817" y="16096"/>
                </a:lnTo>
                <a:lnTo>
                  <a:pt x="9892" y="16071"/>
                </a:lnTo>
                <a:lnTo>
                  <a:pt x="10844" y="16022"/>
                </a:lnTo>
                <a:lnTo>
                  <a:pt x="11675" y="15973"/>
                </a:lnTo>
                <a:lnTo>
                  <a:pt x="12408" y="15876"/>
                </a:lnTo>
                <a:lnTo>
                  <a:pt x="13018" y="15802"/>
                </a:lnTo>
                <a:lnTo>
                  <a:pt x="13555" y="15705"/>
                </a:lnTo>
                <a:lnTo>
                  <a:pt x="13995" y="15607"/>
                </a:lnTo>
                <a:lnTo>
                  <a:pt x="14361" y="15534"/>
                </a:lnTo>
                <a:lnTo>
                  <a:pt x="14654" y="15436"/>
                </a:lnTo>
                <a:lnTo>
                  <a:pt x="14874" y="15338"/>
                </a:lnTo>
                <a:lnTo>
                  <a:pt x="15045" y="15265"/>
                </a:lnTo>
                <a:lnTo>
                  <a:pt x="15216" y="15167"/>
                </a:lnTo>
                <a:lnTo>
                  <a:pt x="15289" y="15119"/>
                </a:lnTo>
                <a:lnTo>
                  <a:pt x="15241" y="14655"/>
                </a:lnTo>
                <a:lnTo>
                  <a:pt x="15167" y="14215"/>
                </a:lnTo>
                <a:lnTo>
                  <a:pt x="15045" y="13800"/>
                </a:lnTo>
                <a:lnTo>
                  <a:pt x="14874" y="13409"/>
                </a:lnTo>
                <a:lnTo>
                  <a:pt x="14630" y="13043"/>
                </a:lnTo>
                <a:lnTo>
                  <a:pt x="14361" y="12701"/>
                </a:lnTo>
                <a:lnTo>
                  <a:pt x="14044" y="12408"/>
                </a:lnTo>
                <a:lnTo>
                  <a:pt x="13678" y="12115"/>
                </a:lnTo>
                <a:lnTo>
                  <a:pt x="13287" y="11846"/>
                </a:lnTo>
                <a:lnTo>
                  <a:pt x="12847" y="11626"/>
                </a:lnTo>
                <a:lnTo>
                  <a:pt x="12359" y="11406"/>
                </a:lnTo>
                <a:lnTo>
                  <a:pt x="11846" y="11235"/>
                </a:lnTo>
                <a:lnTo>
                  <a:pt x="11284" y="11064"/>
                </a:lnTo>
                <a:lnTo>
                  <a:pt x="10698" y="10942"/>
                </a:lnTo>
                <a:lnTo>
                  <a:pt x="10063" y="10820"/>
                </a:lnTo>
                <a:lnTo>
                  <a:pt x="9428" y="10747"/>
                </a:lnTo>
                <a:lnTo>
                  <a:pt x="9110" y="10722"/>
                </a:lnTo>
                <a:lnTo>
                  <a:pt x="9110" y="9623"/>
                </a:lnTo>
                <a:lnTo>
                  <a:pt x="9428" y="9404"/>
                </a:lnTo>
                <a:lnTo>
                  <a:pt x="9745" y="9159"/>
                </a:lnTo>
                <a:lnTo>
                  <a:pt x="10039" y="8891"/>
                </a:lnTo>
                <a:lnTo>
                  <a:pt x="10332" y="8598"/>
                </a:lnTo>
                <a:lnTo>
                  <a:pt x="10576" y="8256"/>
                </a:lnTo>
                <a:lnTo>
                  <a:pt x="10796" y="7889"/>
                </a:lnTo>
                <a:lnTo>
                  <a:pt x="11015" y="7523"/>
                </a:lnTo>
                <a:lnTo>
                  <a:pt x="11186" y="7108"/>
                </a:lnTo>
                <a:lnTo>
                  <a:pt x="11260" y="7132"/>
                </a:lnTo>
                <a:lnTo>
                  <a:pt x="11406" y="7132"/>
                </a:lnTo>
                <a:lnTo>
                  <a:pt x="11528" y="7059"/>
                </a:lnTo>
                <a:lnTo>
                  <a:pt x="11650" y="6961"/>
                </a:lnTo>
                <a:lnTo>
                  <a:pt x="11748" y="6790"/>
                </a:lnTo>
                <a:lnTo>
                  <a:pt x="11846" y="6619"/>
                </a:lnTo>
                <a:lnTo>
                  <a:pt x="11944" y="6400"/>
                </a:lnTo>
                <a:lnTo>
                  <a:pt x="11992" y="6155"/>
                </a:lnTo>
                <a:lnTo>
                  <a:pt x="12041" y="5887"/>
                </a:lnTo>
                <a:lnTo>
                  <a:pt x="12066" y="5642"/>
                </a:lnTo>
                <a:lnTo>
                  <a:pt x="12041" y="5398"/>
                </a:lnTo>
                <a:lnTo>
                  <a:pt x="12017" y="5203"/>
                </a:lnTo>
                <a:lnTo>
                  <a:pt x="11968" y="5007"/>
                </a:lnTo>
                <a:lnTo>
                  <a:pt x="11919" y="4836"/>
                </a:lnTo>
                <a:lnTo>
                  <a:pt x="11846" y="4690"/>
                </a:lnTo>
                <a:lnTo>
                  <a:pt x="11748" y="4592"/>
                </a:lnTo>
                <a:lnTo>
                  <a:pt x="11626" y="4519"/>
                </a:lnTo>
                <a:lnTo>
                  <a:pt x="11699" y="4153"/>
                </a:lnTo>
                <a:lnTo>
                  <a:pt x="11724" y="3811"/>
                </a:lnTo>
                <a:lnTo>
                  <a:pt x="11724" y="3493"/>
                </a:lnTo>
                <a:lnTo>
                  <a:pt x="11724" y="3200"/>
                </a:lnTo>
                <a:lnTo>
                  <a:pt x="11699" y="2907"/>
                </a:lnTo>
                <a:lnTo>
                  <a:pt x="11650" y="2638"/>
                </a:lnTo>
                <a:lnTo>
                  <a:pt x="11577" y="2394"/>
                </a:lnTo>
                <a:lnTo>
                  <a:pt x="11504" y="2150"/>
                </a:lnTo>
                <a:lnTo>
                  <a:pt x="11406" y="1930"/>
                </a:lnTo>
                <a:lnTo>
                  <a:pt x="11309" y="1710"/>
                </a:lnTo>
                <a:lnTo>
                  <a:pt x="11186" y="1515"/>
                </a:lnTo>
                <a:lnTo>
                  <a:pt x="11040" y="1344"/>
                </a:lnTo>
                <a:lnTo>
                  <a:pt x="10893" y="1173"/>
                </a:lnTo>
                <a:lnTo>
                  <a:pt x="10747" y="1026"/>
                </a:lnTo>
                <a:lnTo>
                  <a:pt x="10429" y="758"/>
                </a:lnTo>
                <a:lnTo>
                  <a:pt x="10063" y="562"/>
                </a:lnTo>
                <a:lnTo>
                  <a:pt x="9697" y="367"/>
                </a:lnTo>
                <a:lnTo>
                  <a:pt x="9330" y="245"/>
                </a:lnTo>
                <a:lnTo>
                  <a:pt x="8964" y="147"/>
                </a:lnTo>
                <a:lnTo>
                  <a:pt x="8598" y="74"/>
                </a:lnTo>
                <a:lnTo>
                  <a:pt x="8256" y="25"/>
                </a:lnTo>
                <a:lnTo>
                  <a:pt x="7938" y="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>
              <a:solidFill>
                <a:srgbClr val="434343"/>
              </a:solidFill>
            </a:endParaRPr>
          </a:p>
        </p:txBody>
      </p:sp>
      <p:grpSp>
        <p:nvGrpSpPr>
          <p:cNvPr id="56" name="Shape 486"/>
          <p:cNvGrpSpPr/>
          <p:nvPr/>
        </p:nvGrpSpPr>
        <p:grpSpPr>
          <a:xfrm>
            <a:off x="3272938" y="4708441"/>
            <a:ext cx="274865" cy="448083"/>
            <a:chOff x="6730350" y="2315900"/>
            <a:chExt cx="257700" cy="420100"/>
          </a:xfrm>
          <a:solidFill>
            <a:schemeClr val="bg1"/>
          </a:solidFill>
        </p:grpSpPr>
        <p:sp>
          <p:nvSpPr>
            <p:cNvPr id="57" name="Shape 487"/>
            <p:cNvSpPr/>
            <p:nvPr/>
          </p:nvSpPr>
          <p:spPr>
            <a:xfrm>
              <a:off x="6807900" y="2671250"/>
              <a:ext cx="102600" cy="22625"/>
            </a:xfrm>
            <a:custGeom>
              <a:avLst/>
              <a:gdLst/>
              <a:ahLst/>
              <a:cxnLst/>
              <a:rect l="0" t="0" r="0" b="0"/>
              <a:pathLst>
                <a:path w="4104" h="905" extrusionOk="0">
                  <a:moveTo>
                    <a:pt x="1" y="1"/>
                  </a:moveTo>
                  <a:lnTo>
                    <a:pt x="1" y="905"/>
                  </a:lnTo>
                  <a:lnTo>
                    <a:pt x="4104" y="905"/>
                  </a:lnTo>
                  <a:lnTo>
                    <a:pt x="4104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solidFill>
                  <a:srgbClr val="434343"/>
                </a:solidFill>
              </a:endParaRPr>
            </a:p>
          </p:txBody>
        </p:sp>
        <p:sp>
          <p:nvSpPr>
            <p:cNvPr id="58" name="Shape 488"/>
            <p:cNvSpPr/>
            <p:nvPr/>
          </p:nvSpPr>
          <p:spPr>
            <a:xfrm>
              <a:off x="6807900" y="2636450"/>
              <a:ext cx="102600" cy="22625"/>
            </a:xfrm>
            <a:custGeom>
              <a:avLst/>
              <a:gdLst/>
              <a:ahLst/>
              <a:cxnLst/>
              <a:rect l="0" t="0" r="0" b="0"/>
              <a:pathLst>
                <a:path w="4104" h="905" extrusionOk="0">
                  <a:moveTo>
                    <a:pt x="1" y="1"/>
                  </a:moveTo>
                  <a:lnTo>
                    <a:pt x="1" y="905"/>
                  </a:lnTo>
                  <a:lnTo>
                    <a:pt x="4104" y="905"/>
                  </a:lnTo>
                  <a:lnTo>
                    <a:pt x="4104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solidFill>
                  <a:srgbClr val="434343"/>
                </a:solidFill>
              </a:endParaRPr>
            </a:p>
          </p:txBody>
        </p:sp>
        <p:sp>
          <p:nvSpPr>
            <p:cNvPr id="59" name="Shape 489"/>
            <p:cNvSpPr/>
            <p:nvPr/>
          </p:nvSpPr>
          <p:spPr>
            <a:xfrm>
              <a:off x="6807900" y="2706075"/>
              <a:ext cx="102600" cy="29925"/>
            </a:xfrm>
            <a:custGeom>
              <a:avLst/>
              <a:gdLst/>
              <a:ahLst/>
              <a:cxnLst/>
              <a:rect l="0" t="0" r="0" b="0"/>
              <a:pathLst>
                <a:path w="4104" h="1197" extrusionOk="0">
                  <a:moveTo>
                    <a:pt x="1" y="0"/>
                  </a:moveTo>
                  <a:lnTo>
                    <a:pt x="1" y="171"/>
                  </a:lnTo>
                  <a:lnTo>
                    <a:pt x="25" y="318"/>
                  </a:lnTo>
                  <a:lnTo>
                    <a:pt x="98" y="464"/>
                  </a:lnTo>
                  <a:lnTo>
                    <a:pt x="196" y="586"/>
                  </a:lnTo>
                  <a:lnTo>
                    <a:pt x="343" y="660"/>
                  </a:lnTo>
                  <a:lnTo>
                    <a:pt x="1881" y="1172"/>
                  </a:lnTo>
                  <a:lnTo>
                    <a:pt x="2052" y="1197"/>
                  </a:lnTo>
                  <a:lnTo>
                    <a:pt x="2223" y="1172"/>
                  </a:lnTo>
                  <a:lnTo>
                    <a:pt x="3762" y="660"/>
                  </a:lnTo>
                  <a:lnTo>
                    <a:pt x="3908" y="586"/>
                  </a:lnTo>
                  <a:lnTo>
                    <a:pt x="4006" y="464"/>
                  </a:lnTo>
                  <a:lnTo>
                    <a:pt x="4079" y="318"/>
                  </a:lnTo>
                  <a:lnTo>
                    <a:pt x="4104" y="171"/>
                  </a:lnTo>
                  <a:lnTo>
                    <a:pt x="410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solidFill>
                  <a:srgbClr val="434343"/>
                </a:solidFill>
              </a:endParaRPr>
            </a:p>
          </p:txBody>
        </p:sp>
        <p:sp>
          <p:nvSpPr>
            <p:cNvPr id="60" name="Shape 490"/>
            <p:cNvSpPr/>
            <p:nvPr/>
          </p:nvSpPr>
          <p:spPr>
            <a:xfrm>
              <a:off x="6811575" y="2463675"/>
              <a:ext cx="95275" cy="160600"/>
            </a:xfrm>
            <a:custGeom>
              <a:avLst/>
              <a:gdLst/>
              <a:ahLst/>
              <a:cxnLst/>
              <a:rect l="0" t="0" r="0" b="0"/>
              <a:pathLst>
                <a:path w="3811" h="6424" extrusionOk="0">
                  <a:moveTo>
                    <a:pt x="1905" y="0"/>
                  </a:moveTo>
                  <a:lnTo>
                    <a:pt x="928" y="831"/>
                  </a:lnTo>
                  <a:lnTo>
                    <a:pt x="855" y="879"/>
                  </a:lnTo>
                  <a:lnTo>
                    <a:pt x="782" y="904"/>
                  </a:lnTo>
                  <a:lnTo>
                    <a:pt x="684" y="879"/>
                  </a:lnTo>
                  <a:lnTo>
                    <a:pt x="611" y="831"/>
                  </a:lnTo>
                  <a:lnTo>
                    <a:pt x="0" y="318"/>
                  </a:lnTo>
                  <a:lnTo>
                    <a:pt x="1319" y="6423"/>
                  </a:lnTo>
                  <a:lnTo>
                    <a:pt x="2491" y="6423"/>
                  </a:lnTo>
                  <a:lnTo>
                    <a:pt x="3810" y="318"/>
                  </a:lnTo>
                  <a:lnTo>
                    <a:pt x="3200" y="831"/>
                  </a:lnTo>
                  <a:lnTo>
                    <a:pt x="3126" y="879"/>
                  </a:lnTo>
                  <a:lnTo>
                    <a:pt x="3029" y="904"/>
                  </a:lnTo>
                  <a:lnTo>
                    <a:pt x="2955" y="879"/>
                  </a:lnTo>
                  <a:lnTo>
                    <a:pt x="2882" y="831"/>
                  </a:lnTo>
                  <a:lnTo>
                    <a:pt x="190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solidFill>
                  <a:srgbClr val="434343"/>
                </a:solidFill>
              </a:endParaRPr>
            </a:p>
          </p:txBody>
        </p:sp>
        <p:sp>
          <p:nvSpPr>
            <p:cNvPr id="61" name="Shape 491"/>
            <p:cNvSpPr/>
            <p:nvPr/>
          </p:nvSpPr>
          <p:spPr>
            <a:xfrm>
              <a:off x="6730350" y="2315900"/>
              <a:ext cx="257700" cy="308375"/>
            </a:xfrm>
            <a:custGeom>
              <a:avLst/>
              <a:gdLst/>
              <a:ahLst/>
              <a:cxnLst/>
              <a:rect l="0" t="0" r="0" b="0"/>
              <a:pathLst>
                <a:path w="10308" h="12335" extrusionOk="0">
                  <a:moveTo>
                    <a:pt x="5154" y="1"/>
                  </a:moveTo>
                  <a:lnTo>
                    <a:pt x="4617" y="25"/>
                  </a:lnTo>
                  <a:lnTo>
                    <a:pt x="4128" y="98"/>
                  </a:lnTo>
                  <a:lnTo>
                    <a:pt x="3615" y="245"/>
                  </a:lnTo>
                  <a:lnTo>
                    <a:pt x="3151" y="416"/>
                  </a:lnTo>
                  <a:lnTo>
                    <a:pt x="2712" y="636"/>
                  </a:lnTo>
                  <a:lnTo>
                    <a:pt x="2272" y="880"/>
                  </a:lnTo>
                  <a:lnTo>
                    <a:pt x="1881" y="1173"/>
                  </a:lnTo>
                  <a:lnTo>
                    <a:pt x="1515" y="1515"/>
                  </a:lnTo>
                  <a:lnTo>
                    <a:pt x="1198" y="1881"/>
                  </a:lnTo>
                  <a:lnTo>
                    <a:pt x="880" y="2272"/>
                  </a:lnTo>
                  <a:lnTo>
                    <a:pt x="636" y="2687"/>
                  </a:lnTo>
                  <a:lnTo>
                    <a:pt x="416" y="3151"/>
                  </a:lnTo>
                  <a:lnTo>
                    <a:pt x="245" y="3615"/>
                  </a:lnTo>
                  <a:lnTo>
                    <a:pt x="123" y="4104"/>
                  </a:lnTo>
                  <a:lnTo>
                    <a:pt x="50" y="4617"/>
                  </a:lnTo>
                  <a:lnTo>
                    <a:pt x="1" y="5154"/>
                  </a:lnTo>
                  <a:lnTo>
                    <a:pt x="25" y="5423"/>
                  </a:lnTo>
                  <a:lnTo>
                    <a:pt x="50" y="5691"/>
                  </a:lnTo>
                  <a:lnTo>
                    <a:pt x="123" y="6204"/>
                  </a:lnTo>
                  <a:lnTo>
                    <a:pt x="245" y="6693"/>
                  </a:lnTo>
                  <a:lnTo>
                    <a:pt x="416" y="7132"/>
                  </a:lnTo>
                  <a:lnTo>
                    <a:pt x="636" y="7572"/>
                  </a:lnTo>
                  <a:lnTo>
                    <a:pt x="856" y="7963"/>
                  </a:lnTo>
                  <a:lnTo>
                    <a:pt x="1100" y="8353"/>
                  </a:lnTo>
                  <a:lnTo>
                    <a:pt x="1369" y="8744"/>
                  </a:lnTo>
                  <a:lnTo>
                    <a:pt x="1906" y="9526"/>
                  </a:lnTo>
                  <a:lnTo>
                    <a:pt x="2150" y="9941"/>
                  </a:lnTo>
                  <a:lnTo>
                    <a:pt x="2394" y="10356"/>
                  </a:lnTo>
                  <a:lnTo>
                    <a:pt x="2614" y="10796"/>
                  </a:lnTo>
                  <a:lnTo>
                    <a:pt x="2810" y="11284"/>
                  </a:lnTo>
                  <a:lnTo>
                    <a:pt x="2980" y="11797"/>
                  </a:lnTo>
                  <a:lnTo>
                    <a:pt x="3103" y="12334"/>
                  </a:lnTo>
                  <a:lnTo>
                    <a:pt x="4079" y="12334"/>
                  </a:lnTo>
                  <a:lnTo>
                    <a:pt x="3249" y="8500"/>
                  </a:lnTo>
                  <a:lnTo>
                    <a:pt x="2663" y="5642"/>
                  </a:lnTo>
                  <a:lnTo>
                    <a:pt x="2663" y="5520"/>
                  </a:lnTo>
                  <a:lnTo>
                    <a:pt x="2712" y="5423"/>
                  </a:lnTo>
                  <a:lnTo>
                    <a:pt x="2785" y="5374"/>
                  </a:lnTo>
                  <a:lnTo>
                    <a:pt x="2883" y="5349"/>
                  </a:lnTo>
                  <a:lnTo>
                    <a:pt x="2956" y="5349"/>
                  </a:lnTo>
                  <a:lnTo>
                    <a:pt x="3054" y="5398"/>
                  </a:lnTo>
                  <a:lnTo>
                    <a:pt x="4031" y="6253"/>
                  </a:lnTo>
                  <a:lnTo>
                    <a:pt x="4983" y="5398"/>
                  </a:lnTo>
                  <a:lnTo>
                    <a:pt x="5081" y="5349"/>
                  </a:lnTo>
                  <a:lnTo>
                    <a:pt x="5227" y="5349"/>
                  </a:lnTo>
                  <a:lnTo>
                    <a:pt x="5325" y="5398"/>
                  </a:lnTo>
                  <a:lnTo>
                    <a:pt x="6278" y="6253"/>
                  </a:lnTo>
                  <a:lnTo>
                    <a:pt x="7254" y="5398"/>
                  </a:lnTo>
                  <a:lnTo>
                    <a:pt x="7352" y="5349"/>
                  </a:lnTo>
                  <a:lnTo>
                    <a:pt x="7425" y="5349"/>
                  </a:lnTo>
                  <a:lnTo>
                    <a:pt x="7523" y="5374"/>
                  </a:lnTo>
                  <a:lnTo>
                    <a:pt x="7596" y="5423"/>
                  </a:lnTo>
                  <a:lnTo>
                    <a:pt x="7645" y="5520"/>
                  </a:lnTo>
                  <a:lnTo>
                    <a:pt x="7645" y="5642"/>
                  </a:lnTo>
                  <a:lnTo>
                    <a:pt x="7059" y="8500"/>
                  </a:lnTo>
                  <a:lnTo>
                    <a:pt x="6229" y="12334"/>
                  </a:lnTo>
                  <a:lnTo>
                    <a:pt x="7206" y="12334"/>
                  </a:lnTo>
                  <a:lnTo>
                    <a:pt x="7328" y="11797"/>
                  </a:lnTo>
                  <a:lnTo>
                    <a:pt x="7499" y="11284"/>
                  </a:lnTo>
                  <a:lnTo>
                    <a:pt x="7694" y="10796"/>
                  </a:lnTo>
                  <a:lnTo>
                    <a:pt x="7914" y="10356"/>
                  </a:lnTo>
                  <a:lnTo>
                    <a:pt x="8158" y="9941"/>
                  </a:lnTo>
                  <a:lnTo>
                    <a:pt x="8402" y="9526"/>
                  </a:lnTo>
                  <a:lnTo>
                    <a:pt x="8940" y="8744"/>
                  </a:lnTo>
                  <a:lnTo>
                    <a:pt x="9208" y="8353"/>
                  </a:lnTo>
                  <a:lnTo>
                    <a:pt x="9453" y="7963"/>
                  </a:lnTo>
                  <a:lnTo>
                    <a:pt x="9672" y="7572"/>
                  </a:lnTo>
                  <a:lnTo>
                    <a:pt x="9892" y="7132"/>
                  </a:lnTo>
                  <a:lnTo>
                    <a:pt x="10063" y="6693"/>
                  </a:lnTo>
                  <a:lnTo>
                    <a:pt x="10185" y="6204"/>
                  </a:lnTo>
                  <a:lnTo>
                    <a:pt x="10259" y="5691"/>
                  </a:lnTo>
                  <a:lnTo>
                    <a:pt x="10283" y="5423"/>
                  </a:lnTo>
                  <a:lnTo>
                    <a:pt x="10307" y="5154"/>
                  </a:lnTo>
                  <a:lnTo>
                    <a:pt x="10259" y="4617"/>
                  </a:lnTo>
                  <a:lnTo>
                    <a:pt x="10185" y="4104"/>
                  </a:lnTo>
                  <a:lnTo>
                    <a:pt x="10063" y="3615"/>
                  </a:lnTo>
                  <a:lnTo>
                    <a:pt x="9892" y="3151"/>
                  </a:lnTo>
                  <a:lnTo>
                    <a:pt x="9672" y="2687"/>
                  </a:lnTo>
                  <a:lnTo>
                    <a:pt x="9428" y="2272"/>
                  </a:lnTo>
                  <a:lnTo>
                    <a:pt x="9111" y="1881"/>
                  </a:lnTo>
                  <a:lnTo>
                    <a:pt x="8793" y="1515"/>
                  </a:lnTo>
                  <a:lnTo>
                    <a:pt x="8427" y="1173"/>
                  </a:lnTo>
                  <a:lnTo>
                    <a:pt x="8036" y="880"/>
                  </a:lnTo>
                  <a:lnTo>
                    <a:pt x="7596" y="636"/>
                  </a:lnTo>
                  <a:lnTo>
                    <a:pt x="7157" y="416"/>
                  </a:lnTo>
                  <a:lnTo>
                    <a:pt x="6693" y="245"/>
                  </a:lnTo>
                  <a:lnTo>
                    <a:pt x="6180" y="98"/>
                  </a:lnTo>
                  <a:lnTo>
                    <a:pt x="5691" y="25"/>
                  </a:lnTo>
                  <a:lnTo>
                    <a:pt x="5154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solidFill>
                  <a:srgbClr val="434343"/>
                </a:solidFill>
              </a:endParaRPr>
            </a:p>
          </p:txBody>
        </p:sp>
      </p:grpSp>
      <p:grpSp>
        <p:nvGrpSpPr>
          <p:cNvPr id="62" name="Shape 538"/>
          <p:cNvGrpSpPr/>
          <p:nvPr/>
        </p:nvGrpSpPr>
        <p:grpSpPr>
          <a:xfrm>
            <a:off x="8563103" y="5517707"/>
            <a:ext cx="483228" cy="354301"/>
            <a:chOff x="4610450" y="3703750"/>
            <a:chExt cx="453050" cy="332175"/>
          </a:xfrm>
          <a:solidFill>
            <a:schemeClr val="bg1"/>
          </a:solidFill>
        </p:grpSpPr>
        <p:sp>
          <p:nvSpPr>
            <p:cNvPr id="63" name="Shape 539"/>
            <p:cNvSpPr/>
            <p:nvPr/>
          </p:nvSpPr>
          <p:spPr>
            <a:xfrm>
              <a:off x="4610450" y="3703750"/>
              <a:ext cx="453050" cy="332175"/>
            </a:xfrm>
            <a:custGeom>
              <a:avLst/>
              <a:gdLst/>
              <a:ahLst/>
              <a:cxnLst/>
              <a:rect l="0" t="0" r="0" b="0"/>
              <a:pathLst>
                <a:path w="18122" h="13287" extrusionOk="0">
                  <a:moveTo>
                    <a:pt x="366" y="0"/>
                  </a:moveTo>
                  <a:lnTo>
                    <a:pt x="293" y="49"/>
                  </a:lnTo>
                  <a:lnTo>
                    <a:pt x="195" y="74"/>
                  </a:lnTo>
                  <a:lnTo>
                    <a:pt x="122" y="147"/>
                  </a:lnTo>
                  <a:lnTo>
                    <a:pt x="73" y="220"/>
                  </a:lnTo>
                  <a:lnTo>
                    <a:pt x="25" y="293"/>
                  </a:lnTo>
                  <a:lnTo>
                    <a:pt x="0" y="391"/>
                  </a:lnTo>
                  <a:lnTo>
                    <a:pt x="0" y="489"/>
                  </a:lnTo>
                  <a:lnTo>
                    <a:pt x="0" y="12798"/>
                  </a:lnTo>
                  <a:lnTo>
                    <a:pt x="0" y="12896"/>
                  </a:lnTo>
                  <a:lnTo>
                    <a:pt x="25" y="12993"/>
                  </a:lnTo>
                  <a:lnTo>
                    <a:pt x="73" y="13067"/>
                  </a:lnTo>
                  <a:lnTo>
                    <a:pt x="122" y="13140"/>
                  </a:lnTo>
                  <a:lnTo>
                    <a:pt x="195" y="13213"/>
                  </a:lnTo>
                  <a:lnTo>
                    <a:pt x="293" y="13238"/>
                  </a:lnTo>
                  <a:lnTo>
                    <a:pt x="366" y="13287"/>
                  </a:lnTo>
                  <a:lnTo>
                    <a:pt x="17756" y="13287"/>
                  </a:lnTo>
                  <a:lnTo>
                    <a:pt x="17829" y="13238"/>
                  </a:lnTo>
                  <a:lnTo>
                    <a:pt x="17927" y="13213"/>
                  </a:lnTo>
                  <a:lnTo>
                    <a:pt x="18000" y="13140"/>
                  </a:lnTo>
                  <a:lnTo>
                    <a:pt x="18049" y="13067"/>
                  </a:lnTo>
                  <a:lnTo>
                    <a:pt x="18098" y="12993"/>
                  </a:lnTo>
                  <a:lnTo>
                    <a:pt x="18122" y="12896"/>
                  </a:lnTo>
                  <a:lnTo>
                    <a:pt x="18122" y="12798"/>
                  </a:lnTo>
                  <a:lnTo>
                    <a:pt x="18122" y="12700"/>
                  </a:lnTo>
                  <a:lnTo>
                    <a:pt x="18098" y="12603"/>
                  </a:lnTo>
                  <a:lnTo>
                    <a:pt x="18049" y="12529"/>
                  </a:lnTo>
                  <a:lnTo>
                    <a:pt x="18000" y="12456"/>
                  </a:lnTo>
                  <a:lnTo>
                    <a:pt x="17927" y="12383"/>
                  </a:lnTo>
                  <a:lnTo>
                    <a:pt x="17829" y="12358"/>
                  </a:lnTo>
                  <a:lnTo>
                    <a:pt x="17756" y="12310"/>
                  </a:lnTo>
                  <a:lnTo>
                    <a:pt x="977" y="12310"/>
                  </a:lnTo>
                  <a:lnTo>
                    <a:pt x="977" y="489"/>
                  </a:lnTo>
                  <a:lnTo>
                    <a:pt x="953" y="391"/>
                  </a:lnTo>
                  <a:lnTo>
                    <a:pt x="928" y="293"/>
                  </a:lnTo>
                  <a:lnTo>
                    <a:pt x="879" y="220"/>
                  </a:lnTo>
                  <a:lnTo>
                    <a:pt x="830" y="147"/>
                  </a:lnTo>
                  <a:lnTo>
                    <a:pt x="757" y="74"/>
                  </a:lnTo>
                  <a:lnTo>
                    <a:pt x="660" y="49"/>
                  </a:lnTo>
                  <a:lnTo>
                    <a:pt x="58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solidFill>
                  <a:srgbClr val="434343"/>
                </a:solidFill>
              </a:endParaRPr>
            </a:p>
          </p:txBody>
        </p:sp>
        <p:sp>
          <p:nvSpPr>
            <p:cNvPr id="64" name="Shape 540"/>
            <p:cNvSpPr/>
            <p:nvPr/>
          </p:nvSpPr>
          <p:spPr>
            <a:xfrm>
              <a:off x="4642200" y="3730000"/>
              <a:ext cx="389550" cy="249150"/>
            </a:xfrm>
            <a:custGeom>
              <a:avLst/>
              <a:gdLst/>
              <a:ahLst/>
              <a:cxnLst/>
              <a:rect l="0" t="0" r="0" b="0"/>
              <a:pathLst>
                <a:path w="15582" h="9966" extrusionOk="0">
                  <a:moveTo>
                    <a:pt x="14752" y="1"/>
                  </a:moveTo>
                  <a:lnTo>
                    <a:pt x="14629" y="49"/>
                  </a:lnTo>
                  <a:lnTo>
                    <a:pt x="14507" y="98"/>
                  </a:lnTo>
                  <a:lnTo>
                    <a:pt x="14410" y="196"/>
                  </a:lnTo>
                  <a:lnTo>
                    <a:pt x="14336" y="294"/>
                  </a:lnTo>
                  <a:lnTo>
                    <a:pt x="14263" y="416"/>
                  </a:lnTo>
                  <a:lnTo>
                    <a:pt x="14239" y="538"/>
                  </a:lnTo>
                  <a:lnTo>
                    <a:pt x="14214" y="684"/>
                  </a:lnTo>
                  <a:lnTo>
                    <a:pt x="14239" y="831"/>
                  </a:lnTo>
                  <a:lnTo>
                    <a:pt x="14288" y="1002"/>
                  </a:lnTo>
                  <a:lnTo>
                    <a:pt x="11308" y="4372"/>
                  </a:lnTo>
                  <a:lnTo>
                    <a:pt x="11161" y="4323"/>
                  </a:lnTo>
                  <a:lnTo>
                    <a:pt x="11015" y="4299"/>
                  </a:lnTo>
                  <a:lnTo>
                    <a:pt x="10844" y="4323"/>
                  </a:lnTo>
                  <a:lnTo>
                    <a:pt x="10087" y="3005"/>
                  </a:lnTo>
                  <a:lnTo>
                    <a:pt x="10160" y="2907"/>
                  </a:lnTo>
                  <a:lnTo>
                    <a:pt x="10209" y="2809"/>
                  </a:lnTo>
                  <a:lnTo>
                    <a:pt x="10233" y="2687"/>
                  </a:lnTo>
                  <a:lnTo>
                    <a:pt x="10233" y="2565"/>
                  </a:lnTo>
                  <a:lnTo>
                    <a:pt x="10233" y="2418"/>
                  </a:lnTo>
                  <a:lnTo>
                    <a:pt x="10184" y="2296"/>
                  </a:lnTo>
                  <a:lnTo>
                    <a:pt x="10136" y="2174"/>
                  </a:lnTo>
                  <a:lnTo>
                    <a:pt x="10038" y="2077"/>
                  </a:lnTo>
                  <a:lnTo>
                    <a:pt x="9940" y="2003"/>
                  </a:lnTo>
                  <a:lnTo>
                    <a:pt x="9818" y="1930"/>
                  </a:lnTo>
                  <a:lnTo>
                    <a:pt x="9696" y="1906"/>
                  </a:lnTo>
                  <a:lnTo>
                    <a:pt x="9549" y="1881"/>
                  </a:lnTo>
                  <a:lnTo>
                    <a:pt x="9427" y="1906"/>
                  </a:lnTo>
                  <a:lnTo>
                    <a:pt x="9281" y="1930"/>
                  </a:lnTo>
                  <a:lnTo>
                    <a:pt x="9183" y="2003"/>
                  </a:lnTo>
                  <a:lnTo>
                    <a:pt x="9085" y="2077"/>
                  </a:lnTo>
                  <a:lnTo>
                    <a:pt x="8988" y="2174"/>
                  </a:lnTo>
                  <a:lnTo>
                    <a:pt x="8939" y="2296"/>
                  </a:lnTo>
                  <a:lnTo>
                    <a:pt x="8890" y="2418"/>
                  </a:lnTo>
                  <a:lnTo>
                    <a:pt x="8866" y="2565"/>
                  </a:lnTo>
                  <a:lnTo>
                    <a:pt x="8890" y="2663"/>
                  </a:lnTo>
                  <a:lnTo>
                    <a:pt x="8914" y="2785"/>
                  </a:lnTo>
                  <a:lnTo>
                    <a:pt x="8939" y="2883"/>
                  </a:lnTo>
                  <a:lnTo>
                    <a:pt x="8988" y="2956"/>
                  </a:lnTo>
                  <a:lnTo>
                    <a:pt x="6521" y="6668"/>
                  </a:lnTo>
                  <a:lnTo>
                    <a:pt x="6399" y="6644"/>
                  </a:lnTo>
                  <a:lnTo>
                    <a:pt x="6130" y="6644"/>
                  </a:lnTo>
                  <a:lnTo>
                    <a:pt x="5959" y="6717"/>
                  </a:lnTo>
                  <a:lnTo>
                    <a:pt x="4714" y="5398"/>
                  </a:lnTo>
                  <a:lnTo>
                    <a:pt x="4763" y="5252"/>
                  </a:lnTo>
                  <a:lnTo>
                    <a:pt x="4763" y="5105"/>
                  </a:lnTo>
                  <a:lnTo>
                    <a:pt x="4763" y="4958"/>
                  </a:lnTo>
                  <a:lnTo>
                    <a:pt x="4714" y="4836"/>
                  </a:lnTo>
                  <a:lnTo>
                    <a:pt x="4665" y="4714"/>
                  </a:lnTo>
                  <a:lnTo>
                    <a:pt x="4567" y="4617"/>
                  </a:lnTo>
                  <a:lnTo>
                    <a:pt x="4470" y="4543"/>
                  </a:lnTo>
                  <a:lnTo>
                    <a:pt x="4347" y="4470"/>
                  </a:lnTo>
                  <a:lnTo>
                    <a:pt x="4225" y="4446"/>
                  </a:lnTo>
                  <a:lnTo>
                    <a:pt x="4079" y="4421"/>
                  </a:lnTo>
                  <a:lnTo>
                    <a:pt x="3957" y="4446"/>
                  </a:lnTo>
                  <a:lnTo>
                    <a:pt x="3810" y="4470"/>
                  </a:lnTo>
                  <a:lnTo>
                    <a:pt x="3712" y="4543"/>
                  </a:lnTo>
                  <a:lnTo>
                    <a:pt x="3615" y="4617"/>
                  </a:lnTo>
                  <a:lnTo>
                    <a:pt x="3517" y="4714"/>
                  </a:lnTo>
                  <a:lnTo>
                    <a:pt x="3468" y="4836"/>
                  </a:lnTo>
                  <a:lnTo>
                    <a:pt x="3419" y="4958"/>
                  </a:lnTo>
                  <a:lnTo>
                    <a:pt x="3395" y="5105"/>
                  </a:lnTo>
                  <a:lnTo>
                    <a:pt x="3419" y="5276"/>
                  </a:lnTo>
                  <a:lnTo>
                    <a:pt x="3493" y="5447"/>
                  </a:lnTo>
                  <a:lnTo>
                    <a:pt x="49" y="9574"/>
                  </a:lnTo>
                  <a:lnTo>
                    <a:pt x="0" y="9648"/>
                  </a:lnTo>
                  <a:lnTo>
                    <a:pt x="0" y="9745"/>
                  </a:lnTo>
                  <a:lnTo>
                    <a:pt x="25" y="9843"/>
                  </a:lnTo>
                  <a:lnTo>
                    <a:pt x="98" y="9916"/>
                  </a:lnTo>
                  <a:lnTo>
                    <a:pt x="171" y="9965"/>
                  </a:lnTo>
                  <a:lnTo>
                    <a:pt x="244" y="9965"/>
                  </a:lnTo>
                  <a:lnTo>
                    <a:pt x="342" y="9941"/>
                  </a:lnTo>
                  <a:lnTo>
                    <a:pt x="440" y="9892"/>
                  </a:lnTo>
                  <a:lnTo>
                    <a:pt x="3859" y="5740"/>
                  </a:lnTo>
                  <a:lnTo>
                    <a:pt x="3981" y="5789"/>
                  </a:lnTo>
                  <a:lnTo>
                    <a:pt x="4079" y="5789"/>
                  </a:lnTo>
                  <a:lnTo>
                    <a:pt x="4225" y="5764"/>
                  </a:lnTo>
                  <a:lnTo>
                    <a:pt x="4347" y="5740"/>
                  </a:lnTo>
                  <a:lnTo>
                    <a:pt x="5642" y="7083"/>
                  </a:lnTo>
                  <a:lnTo>
                    <a:pt x="5617" y="7205"/>
                  </a:lnTo>
                  <a:lnTo>
                    <a:pt x="5617" y="7328"/>
                  </a:lnTo>
                  <a:lnTo>
                    <a:pt x="5617" y="7450"/>
                  </a:lnTo>
                  <a:lnTo>
                    <a:pt x="5666" y="7572"/>
                  </a:lnTo>
                  <a:lnTo>
                    <a:pt x="5740" y="7694"/>
                  </a:lnTo>
                  <a:lnTo>
                    <a:pt x="5813" y="7792"/>
                  </a:lnTo>
                  <a:lnTo>
                    <a:pt x="5910" y="7889"/>
                  </a:lnTo>
                  <a:lnTo>
                    <a:pt x="6033" y="7938"/>
                  </a:lnTo>
                  <a:lnTo>
                    <a:pt x="6155" y="7987"/>
                  </a:lnTo>
                  <a:lnTo>
                    <a:pt x="6301" y="8011"/>
                  </a:lnTo>
                  <a:lnTo>
                    <a:pt x="6448" y="7987"/>
                  </a:lnTo>
                  <a:lnTo>
                    <a:pt x="6570" y="7938"/>
                  </a:lnTo>
                  <a:lnTo>
                    <a:pt x="6692" y="7889"/>
                  </a:lnTo>
                  <a:lnTo>
                    <a:pt x="6790" y="7792"/>
                  </a:lnTo>
                  <a:lnTo>
                    <a:pt x="6863" y="7694"/>
                  </a:lnTo>
                  <a:lnTo>
                    <a:pt x="6936" y="7572"/>
                  </a:lnTo>
                  <a:lnTo>
                    <a:pt x="6961" y="7450"/>
                  </a:lnTo>
                  <a:lnTo>
                    <a:pt x="6985" y="7328"/>
                  </a:lnTo>
                  <a:lnTo>
                    <a:pt x="6961" y="7132"/>
                  </a:lnTo>
                  <a:lnTo>
                    <a:pt x="6887" y="6986"/>
                  </a:lnTo>
                  <a:lnTo>
                    <a:pt x="9403" y="3224"/>
                  </a:lnTo>
                  <a:lnTo>
                    <a:pt x="9549" y="3249"/>
                  </a:lnTo>
                  <a:lnTo>
                    <a:pt x="9647" y="3249"/>
                  </a:lnTo>
                  <a:lnTo>
                    <a:pt x="10429" y="4617"/>
                  </a:lnTo>
                  <a:lnTo>
                    <a:pt x="10355" y="4788"/>
                  </a:lnTo>
                  <a:lnTo>
                    <a:pt x="10331" y="4885"/>
                  </a:lnTo>
                  <a:lnTo>
                    <a:pt x="10331" y="4983"/>
                  </a:lnTo>
                  <a:lnTo>
                    <a:pt x="10331" y="5129"/>
                  </a:lnTo>
                  <a:lnTo>
                    <a:pt x="10380" y="5252"/>
                  </a:lnTo>
                  <a:lnTo>
                    <a:pt x="10429" y="5374"/>
                  </a:lnTo>
                  <a:lnTo>
                    <a:pt x="10526" y="5471"/>
                  </a:lnTo>
                  <a:lnTo>
                    <a:pt x="10624" y="5569"/>
                  </a:lnTo>
                  <a:lnTo>
                    <a:pt x="10746" y="5618"/>
                  </a:lnTo>
                  <a:lnTo>
                    <a:pt x="10868" y="5667"/>
                  </a:lnTo>
                  <a:lnTo>
                    <a:pt x="11137" y="5667"/>
                  </a:lnTo>
                  <a:lnTo>
                    <a:pt x="11284" y="5618"/>
                  </a:lnTo>
                  <a:lnTo>
                    <a:pt x="11381" y="5569"/>
                  </a:lnTo>
                  <a:lnTo>
                    <a:pt x="11479" y="5471"/>
                  </a:lnTo>
                  <a:lnTo>
                    <a:pt x="11577" y="5374"/>
                  </a:lnTo>
                  <a:lnTo>
                    <a:pt x="11625" y="5252"/>
                  </a:lnTo>
                  <a:lnTo>
                    <a:pt x="11674" y="5129"/>
                  </a:lnTo>
                  <a:lnTo>
                    <a:pt x="11699" y="4983"/>
                  </a:lnTo>
                  <a:lnTo>
                    <a:pt x="11674" y="4861"/>
                  </a:lnTo>
                  <a:lnTo>
                    <a:pt x="11650" y="4739"/>
                  </a:lnTo>
                  <a:lnTo>
                    <a:pt x="14654" y="1319"/>
                  </a:lnTo>
                  <a:lnTo>
                    <a:pt x="14776" y="1344"/>
                  </a:lnTo>
                  <a:lnTo>
                    <a:pt x="14898" y="1368"/>
                  </a:lnTo>
                  <a:lnTo>
                    <a:pt x="15045" y="1344"/>
                  </a:lnTo>
                  <a:lnTo>
                    <a:pt x="15167" y="1295"/>
                  </a:lnTo>
                  <a:lnTo>
                    <a:pt x="15289" y="1246"/>
                  </a:lnTo>
                  <a:lnTo>
                    <a:pt x="15387" y="1148"/>
                  </a:lnTo>
                  <a:lnTo>
                    <a:pt x="15460" y="1051"/>
                  </a:lnTo>
                  <a:lnTo>
                    <a:pt x="15533" y="953"/>
                  </a:lnTo>
                  <a:lnTo>
                    <a:pt x="15558" y="807"/>
                  </a:lnTo>
                  <a:lnTo>
                    <a:pt x="15582" y="684"/>
                  </a:lnTo>
                  <a:lnTo>
                    <a:pt x="15558" y="538"/>
                  </a:lnTo>
                  <a:lnTo>
                    <a:pt x="15533" y="416"/>
                  </a:lnTo>
                  <a:lnTo>
                    <a:pt x="15460" y="294"/>
                  </a:lnTo>
                  <a:lnTo>
                    <a:pt x="15387" y="196"/>
                  </a:lnTo>
                  <a:lnTo>
                    <a:pt x="15289" y="98"/>
                  </a:lnTo>
                  <a:lnTo>
                    <a:pt x="15167" y="49"/>
                  </a:lnTo>
                  <a:lnTo>
                    <a:pt x="15045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solidFill>
                  <a:srgbClr val="434343"/>
                </a:solidFill>
              </a:endParaRPr>
            </a:p>
          </p:txBody>
        </p:sp>
      </p:grpSp>
      <p:grpSp>
        <p:nvGrpSpPr>
          <p:cNvPr id="65" name="Shape 551"/>
          <p:cNvGrpSpPr/>
          <p:nvPr/>
        </p:nvGrpSpPr>
        <p:grpSpPr>
          <a:xfrm>
            <a:off x="6192188" y="3057607"/>
            <a:ext cx="472829" cy="472856"/>
            <a:chOff x="570875" y="4322250"/>
            <a:chExt cx="443300" cy="443325"/>
          </a:xfrm>
          <a:solidFill>
            <a:schemeClr val="bg1"/>
          </a:solidFill>
        </p:grpSpPr>
        <p:sp>
          <p:nvSpPr>
            <p:cNvPr id="66" name="Shape 552"/>
            <p:cNvSpPr/>
            <p:nvPr/>
          </p:nvSpPr>
          <p:spPr>
            <a:xfrm>
              <a:off x="570875" y="4322250"/>
              <a:ext cx="443300" cy="443325"/>
            </a:xfrm>
            <a:custGeom>
              <a:avLst/>
              <a:gdLst/>
              <a:ahLst/>
              <a:cxnLst/>
              <a:rect l="0" t="0" r="0" b="0"/>
              <a:pathLst>
                <a:path w="17732" h="17733" extrusionOk="0">
                  <a:moveTo>
                    <a:pt x="13091" y="2712"/>
                  </a:moveTo>
                  <a:lnTo>
                    <a:pt x="13286" y="2736"/>
                  </a:lnTo>
                  <a:lnTo>
                    <a:pt x="13506" y="2785"/>
                  </a:lnTo>
                  <a:lnTo>
                    <a:pt x="13702" y="2858"/>
                  </a:lnTo>
                  <a:lnTo>
                    <a:pt x="13873" y="2956"/>
                  </a:lnTo>
                  <a:lnTo>
                    <a:pt x="14068" y="3054"/>
                  </a:lnTo>
                  <a:lnTo>
                    <a:pt x="14239" y="3176"/>
                  </a:lnTo>
                  <a:lnTo>
                    <a:pt x="14410" y="3323"/>
                  </a:lnTo>
                  <a:lnTo>
                    <a:pt x="14556" y="3493"/>
                  </a:lnTo>
                  <a:lnTo>
                    <a:pt x="14679" y="3664"/>
                  </a:lnTo>
                  <a:lnTo>
                    <a:pt x="14776" y="3860"/>
                  </a:lnTo>
                  <a:lnTo>
                    <a:pt x="14874" y="4031"/>
                  </a:lnTo>
                  <a:lnTo>
                    <a:pt x="14947" y="4226"/>
                  </a:lnTo>
                  <a:lnTo>
                    <a:pt x="14996" y="4446"/>
                  </a:lnTo>
                  <a:lnTo>
                    <a:pt x="15021" y="4641"/>
                  </a:lnTo>
                  <a:lnTo>
                    <a:pt x="15021" y="4861"/>
                  </a:lnTo>
                  <a:lnTo>
                    <a:pt x="15021" y="5057"/>
                  </a:lnTo>
                  <a:lnTo>
                    <a:pt x="14996" y="5252"/>
                  </a:lnTo>
                  <a:lnTo>
                    <a:pt x="14947" y="5472"/>
                  </a:lnTo>
                  <a:lnTo>
                    <a:pt x="14874" y="5667"/>
                  </a:lnTo>
                  <a:lnTo>
                    <a:pt x="14776" y="5838"/>
                  </a:lnTo>
                  <a:lnTo>
                    <a:pt x="14679" y="6033"/>
                  </a:lnTo>
                  <a:lnTo>
                    <a:pt x="14556" y="6204"/>
                  </a:lnTo>
                  <a:lnTo>
                    <a:pt x="14410" y="6375"/>
                  </a:lnTo>
                  <a:lnTo>
                    <a:pt x="13433" y="7328"/>
                  </a:lnTo>
                  <a:lnTo>
                    <a:pt x="13311" y="7426"/>
                  </a:lnTo>
                  <a:lnTo>
                    <a:pt x="13189" y="7499"/>
                  </a:lnTo>
                  <a:lnTo>
                    <a:pt x="13042" y="7548"/>
                  </a:lnTo>
                  <a:lnTo>
                    <a:pt x="12871" y="7572"/>
                  </a:lnTo>
                  <a:lnTo>
                    <a:pt x="12725" y="7548"/>
                  </a:lnTo>
                  <a:lnTo>
                    <a:pt x="12578" y="7499"/>
                  </a:lnTo>
                  <a:lnTo>
                    <a:pt x="12456" y="7426"/>
                  </a:lnTo>
                  <a:lnTo>
                    <a:pt x="12334" y="7328"/>
                  </a:lnTo>
                  <a:lnTo>
                    <a:pt x="10405" y="5398"/>
                  </a:lnTo>
                  <a:lnTo>
                    <a:pt x="10307" y="5276"/>
                  </a:lnTo>
                  <a:lnTo>
                    <a:pt x="10234" y="5154"/>
                  </a:lnTo>
                  <a:lnTo>
                    <a:pt x="10185" y="5008"/>
                  </a:lnTo>
                  <a:lnTo>
                    <a:pt x="10160" y="4861"/>
                  </a:lnTo>
                  <a:lnTo>
                    <a:pt x="10185" y="4690"/>
                  </a:lnTo>
                  <a:lnTo>
                    <a:pt x="10234" y="4544"/>
                  </a:lnTo>
                  <a:lnTo>
                    <a:pt x="10307" y="4422"/>
                  </a:lnTo>
                  <a:lnTo>
                    <a:pt x="10405" y="4299"/>
                  </a:lnTo>
                  <a:lnTo>
                    <a:pt x="11357" y="3323"/>
                  </a:lnTo>
                  <a:lnTo>
                    <a:pt x="11528" y="3176"/>
                  </a:lnTo>
                  <a:lnTo>
                    <a:pt x="11699" y="3054"/>
                  </a:lnTo>
                  <a:lnTo>
                    <a:pt x="11894" y="2956"/>
                  </a:lnTo>
                  <a:lnTo>
                    <a:pt x="12065" y="2858"/>
                  </a:lnTo>
                  <a:lnTo>
                    <a:pt x="12261" y="2785"/>
                  </a:lnTo>
                  <a:lnTo>
                    <a:pt x="12481" y="2736"/>
                  </a:lnTo>
                  <a:lnTo>
                    <a:pt x="12676" y="2712"/>
                  </a:lnTo>
                  <a:close/>
                  <a:moveTo>
                    <a:pt x="8377" y="8867"/>
                  </a:moveTo>
                  <a:lnTo>
                    <a:pt x="8475" y="8891"/>
                  </a:lnTo>
                  <a:lnTo>
                    <a:pt x="8548" y="8915"/>
                  </a:lnTo>
                  <a:lnTo>
                    <a:pt x="8646" y="8964"/>
                  </a:lnTo>
                  <a:lnTo>
                    <a:pt x="8719" y="9013"/>
                  </a:lnTo>
                  <a:lnTo>
                    <a:pt x="8768" y="9086"/>
                  </a:lnTo>
                  <a:lnTo>
                    <a:pt x="8817" y="9184"/>
                  </a:lnTo>
                  <a:lnTo>
                    <a:pt x="8841" y="9257"/>
                  </a:lnTo>
                  <a:lnTo>
                    <a:pt x="8866" y="9355"/>
                  </a:lnTo>
                  <a:lnTo>
                    <a:pt x="8841" y="9453"/>
                  </a:lnTo>
                  <a:lnTo>
                    <a:pt x="8817" y="9550"/>
                  </a:lnTo>
                  <a:lnTo>
                    <a:pt x="8768" y="9624"/>
                  </a:lnTo>
                  <a:lnTo>
                    <a:pt x="8719" y="9697"/>
                  </a:lnTo>
                  <a:lnTo>
                    <a:pt x="6179" y="12237"/>
                  </a:lnTo>
                  <a:lnTo>
                    <a:pt x="6106" y="12310"/>
                  </a:lnTo>
                  <a:lnTo>
                    <a:pt x="6033" y="12359"/>
                  </a:lnTo>
                  <a:lnTo>
                    <a:pt x="5935" y="12383"/>
                  </a:lnTo>
                  <a:lnTo>
                    <a:pt x="5740" y="12383"/>
                  </a:lnTo>
                  <a:lnTo>
                    <a:pt x="5642" y="12359"/>
                  </a:lnTo>
                  <a:lnTo>
                    <a:pt x="5569" y="12310"/>
                  </a:lnTo>
                  <a:lnTo>
                    <a:pt x="5496" y="12237"/>
                  </a:lnTo>
                  <a:lnTo>
                    <a:pt x="5422" y="12164"/>
                  </a:lnTo>
                  <a:lnTo>
                    <a:pt x="5373" y="12090"/>
                  </a:lnTo>
                  <a:lnTo>
                    <a:pt x="5349" y="11993"/>
                  </a:lnTo>
                  <a:lnTo>
                    <a:pt x="5349" y="11895"/>
                  </a:lnTo>
                  <a:lnTo>
                    <a:pt x="5349" y="11797"/>
                  </a:lnTo>
                  <a:lnTo>
                    <a:pt x="5373" y="11700"/>
                  </a:lnTo>
                  <a:lnTo>
                    <a:pt x="5422" y="11626"/>
                  </a:lnTo>
                  <a:lnTo>
                    <a:pt x="5496" y="11553"/>
                  </a:lnTo>
                  <a:lnTo>
                    <a:pt x="8036" y="9013"/>
                  </a:lnTo>
                  <a:lnTo>
                    <a:pt x="8109" y="8964"/>
                  </a:lnTo>
                  <a:lnTo>
                    <a:pt x="8182" y="8915"/>
                  </a:lnTo>
                  <a:lnTo>
                    <a:pt x="8280" y="8891"/>
                  </a:lnTo>
                  <a:lnTo>
                    <a:pt x="8377" y="8867"/>
                  </a:lnTo>
                  <a:close/>
                  <a:moveTo>
                    <a:pt x="14825" y="1"/>
                  </a:moveTo>
                  <a:lnTo>
                    <a:pt x="14288" y="25"/>
                  </a:lnTo>
                  <a:lnTo>
                    <a:pt x="13751" y="50"/>
                  </a:lnTo>
                  <a:lnTo>
                    <a:pt x="13213" y="123"/>
                  </a:lnTo>
                  <a:lnTo>
                    <a:pt x="12676" y="245"/>
                  </a:lnTo>
                  <a:lnTo>
                    <a:pt x="12163" y="367"/>
                  </a:lnTo>
                  <a:lnTo>
                    <a:pt x="11675" y="538"/>
                  </a:lnTo>
                  <a:lnTo>
                    <a:pt x="11235" y="758"/>
                  </a:lnTo>
                  <a:lnTo>
                    <a:pt x="11015" y="856"/>
                  </a:lnTo>
                  <a:lnTo>
                    <a:pt x="10844" y="1002"/>
                  </a:lnTo>
                  <a:lnTo>
                    <a:pt x="10649" y="1124"/>
                  </a:lnTo>
                  <a:lnTo>
                    <a:pt x="10502" y="1271"/>
                  </a:lnTo>
                  <a:lnTo>
                    <a:pt x="5544" y="6229"/>
                  </a:lnTo>
                  <a:lnTo>
                    <a:pt x="391" y="6229"/>
                  </a:lnTo>
                  <a:lnTo>
                    <a:pt x="245" y="6253"/>
                  </a:lnTo>
                  <a:lnTo>
                    <a:pt x="147" y="6278"/>
                  </a:lnTo>
                  <a:lnTo>
                    <a:pt x="49" y="6327"/>
                  </a:lnTo>
                  <a:lnTo>
                    <a:pt x="0" y="6400"/>
                  </a:lnTo>
                  <a:lnTo>
                    <a:pt x="0" y="6473"/>
                  </a:lnTo>
                  <a:lnTo>
                    <a:pt x="25" y="6571"/>
                  </a:lnTo>
                  <a:lnTo>
                    <a:pt x="74" y="6668"/>
                  </a:lnTo>
                  <a:lnTo>
                    <a:pt x="171" y="6791"/>
                  </a:lnTo>
                  <a:lnTo>
                    <a:pt x="2589" y="9184"/>
                  </a:lnTo>
                  <a:lnTo>
                    <a:pt x="2272" y="9502"/>
                  </a:lnTo>
                  <a:lnTo>
                    <a:pt x="953" y="9746"/>
                  </a:lnTo>
                  <a:lnTo>
                    <a:pt x="806" y="9795"/>
                  </a:lnTo>
                  <a:lnTo>
                    <a:pt x="684" y="9843"/>
                  </a:lnTo>
                  <a:lnTo>
                    <a:pt x="611" y="9941"/>
                  </a:lnTo>
                  <a:lnTo>
                    <a:pt x="562" y="10014"/>
                  </a:lnTo>
                  <a:lnTo>
                    <a:pt x="562" y="10112"/>
                  </a:lnTo>
                  <a:lnTo>
                    <a:pt x="586" y="10234"/>
                  </a:lnTo>
                  <a:lnTo>
                    <a:pt x="635" y="10332"/>
                  </a:lnTo>
                  <a:lnTo>
                    <a:pt x="733" y="10454"/>
                  </a:lnTo>
                  <a:lnTo>
                    <a:pt x="7278" y="16999"/>
                  </a:lnTo>
                  <a:lnTo>
                    <a:pt x="7401" y="17097"/>
                  </a:lnTo>
                  <a:lnTo>
                    <a:pt x="7498" y="17146"/>
                  </a:lnTo>
                  <a:lnTo>
                    <a:pt x="7620" y="17170"/>
                  </a:lnTo>
                  <a:lnTo>
                    <a:pt x="7718" y="17170"/>
                  </a:lnTo>
                  <a:lnTo>
                    <a:pt x="7791" y="17122"/>
                  </a:lnTo>
                  <a:lnTo>
                    <a:pt x="7889" y="17048"/>
                  </a:lnTo>
                  <a:lnTo>
                    <a:pt x="7938" y="16926"/>
                  </a:lnTo>
                  <a:lnTo>
                    <a:pt x="7987" y="16780"/>
                  </a:lnTo>
                  <a:lnTo>
                    <a:pt x="8231" y="15461"/>
                  </a:lnTo>
                  <a:lnTo>
                    <a:pt x="8548" y="15143"/>
                  </a:lnTo>
                  <a:lnTo>
                    <a:pt x="10942" y="17561"/>
                  </a:lnTo>
                  <a:lnTo>
                    <a:pt x="11064" y="17659"/>
                  </a:lnTo>
                  <a:lnTo>
                    <a:pt x="11162" y="17708"/>
                  </a:lnTo>
                  <a:lnTo>
                    <a:pt x="11259" y="17732"/>
                  </a:lnTo>
                  <a:lnTo>
                    <a:pt x="11333" y="17732"/>
                  </a:lnTo>
                  <a:lnTo>
                    <a:pt x="11406" y="17683"/>
                  </a:lnTo>
                  <a:lnTo>
                    <a:pt x="11455" y="17586"/>
                  </a:lnTo>
                  <a:lnTo>
                    <a:pt x="11479" y="17488"/>
                  </a:lnTo>
                  <a:lnTo>
                    <a:pt x="11504" y="17341"/>
                  </a:lnTo>
                  <a:lnTo>
                    <a:pt x="11504" y="12188"/>
                  </a:lnTo>
                  <a:lnTo>
                    <a:pt x="16461" y="7230"/>
                  </a:lnTo>
                  <a:lnTo>
                    <a:pt x="16608" y="7084"/>
                  </a:lnTo>
                  <a:lnTo>
                    <a:pt x="16730" y="6888"/>
                  </a:lnTo>
                  <a:lnTo>
                    <a:pt x="16877" y="6693"/>
                  </a:lnTo>
                  <a:lnTo>
                    <a:pt x="16974" y="6498"/>
                  </a:lnTo>
                  <a:lnTo>
                    <a:pt x="17194" y="6058"/>
                  </a:lnTo>
                  <a:lnTo>
                    <a:pt x="17365" y="5569"/>
                  </a:lnTo>
                  <a:lnTo>
                    <a:pt x="17487" y="5057"/>
                  </a:lnTo>
                  <a:lnTo>
                    <a:pt x="17609" y="4519"/>
                  </a:lnTo>
                  <a:lnTo>
                    <a:pt x="17683" y="3982"/>
                  </a:lnTo>
                  <a:lnTo>
                    <a:pt x="17707" y="3445"/>
                  </a:lnTo>
                  <a:lnTo>
                    <a:pt x="17731" y="2907"/>
                  </a:lnTo>
                  <a:lnTo>
                    <a:pt x="17731" y="2419"/>
                  </a:lnTo>
                  <a:lnTo>
                    <a:pt x="17707" y="1955"/>
                  </a:lnTo>
                  <a:lnTo>
                    <a:pt x="17658" y="1515"/>
                  </a:lnTo>
                  <a:lnTo>
                    <a:pt x="17585" y="1149"/>
                  </a:lnTo>
                  <a:lnTo>
                    <a:pt x="17512" y="831"/>
                  </a:lnTo>
                  <a:lnTo>
                    <a:pt x="17414" y="587"/>
                  </a:lnTo>
                  <a:lnTo>
                    <a:pt x="17341" y="489"/>
                  </a:lnTo>
                  <a:lnTo>
                    <a:pt x="17292" y="441"/>
                  </a:lnTo>
                  <a:lnTo>
                    <a:pt x="17243" y="392"/>
                  </a:lnTo>
                  <a:lnTo>
                    <a:pt x="17145" y="318"/>
                  </a:lnTo>
                  <a:lnTo>
                    <a:pt x="16901" y="221"/>
                  </a:lnTo>
                  <a:lnTo>
                    <a:pt x="16584" y="148"/>
                  </a:lnTo>
                  <a:lnTo>
                    <a:pt x="16217" y="74"/>
                  </a:lnTo>
                  <a:lnTo>
                    <a:pt x="15778" y="25"/>
                  </a:lnTo>
                  <a:lnTo>
                    <a:pt x="15314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solidFill>
                  <a:srgbClr val="434343"/>
                </a:solidFill>
              </a:endParaRPr>
            </a:p>
          </p:txBody>
        </p:sp>
        <p:sp>
          <p:nvSpPr>
            <p:cNvPr id="67" name="Shape 553"/>
            <p:cNvSpPr/>
            <p:nvPr/>
          </p:nvSpPr>
          <p:spPr>
            <a:xfrm>
              <a:off x="597725" y="4665400"/>
              <a:ext cx="73300" cy="73300"/>
            </a:xfrm>
            <a:custGeom>
              <a:avLst/>
              <a:gdLst/>
              <a:ahLst/>
              <a:cxnLst/>
              <a:rect l="0" t="0" r="0" b="0"/>
              <a:pathLst>
                <a:path w="2932" h="2932" extrusionOk="0">
                  <a:moveTo>
                    <a:pt x="2028" y="1"/>
                  </a:moveTo>
                  <a:lnTo>
                    <a:pt x="1857" y="25"/>
                  </a:lnTo>
                  <a:lnTo>
                    <a:pt x="1686" y="74"/>
                  </a:lnTo>
                  <a:lnTo>
                    <a:pt x="1515" y="147"/>
                  </a:lnTo>
                  <a:lnTo>
                    <a:pt x="1369" y="269"/>
                  </a:lnTo>
                  <a:lnTo>
                    <a:pt x="1222" y="489"/>
                  </a:lnTo>
                  <a:lnTo>
                    <a:pt x="1002" y="831"/>
                  </a:lnTo>
                  <a:lnTo>
                    <a:pt x="563" y="1735"/>
                  </a:lnTo>
                  <a:lnTo>
                    <a:pt x="172" y="2565"/>
                  </a:lnTo>
                  <a:lnTo>
                    <a:pt x="1" y="2932"/>
                  </a:lnTo>
                  <a:lnTo>
                    <a:pt x="1" y="2932"/>
                  </a:lnTo>
                  <a:lnTo>
                    <a:pt x="367" y="2761"/>
                  </a:lnTo>
                  <a:lnTo>
                    <a:pt x="1198" y="2370"/>
                  </a:lnTo>
                  <a:lnTo>
                    <a:pt x="2101" y="1930"/>
                  </a:lnTo>
                  <a:lnTo>
                    <a:pt x="2443" y="1710"/>
                  </a:lnTo>
                  <a:lnTo>
                    <a:pt x="2663" y="1564"/>
                  </a:lnTo>
                  <a:lnTo>
                    <a:pt x="2785" y="1417"/>
                  </a:lnTo>
                  <a:lnTo>
                    <a:pt x="2858" y="1246"/>
                  </a:lnTo>
                  <a:lnTo>
                    <a:pt x="2907" y="1075"/>
                  </a:lnTo>
                  <a:lnTo>
                    <a:pt x="2932" y="904"/>
                  </a:lnTo>
                  <a:lnTo>
                    <a:pt x="2907" y="733"/>
                  </a:lnTo>
                  <a:lnTo>
                    <a:pt x="2858" y="562"/>
                  </a:lnTo>
                  <a:lnTo>
                    <a:pt x="2785" y="416"/>
                  </a:lnTo>
                  <a:lnTo>
                    <a:pt x="2663" y="269"/>
                  </a:lnTo>
                  <a:lnTo>
                    <a:pt x="2517" y="147"/>
                  </a:lnTo>
                  <a:lnTo>
                    <a:pt x="2370" y="74"/>
                  </a:lnTo>
                  <a:lnTo>
                    <a:pt x="2199" y="25"/>
                  </a:lnTo>
                  <a:lnTo>
                    <a:pt x="2028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solidFill>
                  <a:srgbClr val="434343"/>
                </a:solidFill>
              </a:endParaRPr>
            </a:p>
          </p:txBody>
        </p:sp>
        <p:sp>
          <p:nvSpPr>
            <p:cNvPr id="68" name="Shape 554"/>
            <p:cNvSpPr/>
            <p:nvPr/>
          </p:nvSpPr>
          <p:spPr>
            <a:xfrm>
              <a:off x="654525" y="4708150"/>
              <a:ext cx="47025" cy="47025"/>
            </a:xfrm>
            <a:custGeom>
              <a:avLst/>
              <a:gdLst/>
              <a:ahLst/>
              <a:cxnLst/>
              <a:rect l="0" t="0" r="0" b="0"/>
              <a:pathLst>
                <a:path w="1881" h="1881" extrusionOk="0">
                  <a:moveTo>
                    <a:pt x="1124" y="0"/>
                  </a:moveTo>
                  <a:lnTo>
                    <a:pt x="977" y="25"/>
                  </a:lnTo>
                  <a:lnTo>
                    <a:pt x="831" y="74"/>
                  </a:lnTo>
                  <a:lnTo>
                    <a:pt x="709" y="147"/>
                  </a:lnTo>
                  <a:lnTo>
                    <a:pt x="586" y="245"/>
                  </a:lnTo>
                  <a:lnTo>
                    <a:pt x="464" y="391"/>
                  </a:lnTo>
                  <a:lnTo>
                    <a:pt x="367" y="611"/>
                  </a:lnTo>
                  <a:lnTo>
                    <a:pt x="269" y="880"/>
                  </a:lnTo>
                  <a:lnTo>
                    <a:pt x="171" y="1173"/>
                  </a:lnTo>
                  <a:lnTo>
                    <a:pt x="49" y="1686"/>
                  </a:lnTo>
                  <a:lnTo>
                    <a:pt x="0" y="1881"/>
                  </a:lnTo>
                  <a:lnTo>
                    <a:pt x="0" y="1881"/>
                  </a:lnTo>
                  <a:lnTo>
                    <a:pt x="220" y="1857"/>
                  </a:lnTo>
                  <a:lnTo>
                    <a:pt x="733" y="1710"/>
                  </a:lnTo>
                  <a:lnTo>
                    <a:pt x="1002" y="1637"/>
                  </a:lnTo>
                  <a:lnTo>
                    <a:pt x="1270" y="1539"/>
                  </a:lnTo>
                  <a:lnTo>
                    <a:pt x="1515" y="1417"/>
                  </a:lnTo>
                  <a:lnTo>
                    <a:pt x="1661" y="1319"/>
                  </a:lnTo>
                  <a:lnTo>
                    <a:pt x="1759" y="1197"/>
                  </a:lnTo>
                  <a:lnTo>
                    <a:pt x="1832" y="1051"/>
                  </a:lnTo>
                  <a:lnTo>
                    <a:pt x="1881" y="928"/>
                  </a:lnTo>
                  <a:lnTo>
                    <a:pt x="1881" y="782"/>
                  </a:lnTo>
                  <a:lnTo>
                    <a:pt x="1881" y="635"/>
                  </a:lnTo>
                  <a:lnTo>
                    <a:pt x="1832" y="489"/>
                  </a:lnTo>
                  <a:lnTo>
                    <a:pt x="1759" y="367"/>
                  </a:lnTo>
                  <a:lnTo>
                    <a:pt x="1661" y="245"/>
                  </a:lnTo>
                  <a:lnTo>
                    <a:pt x="1539" y="147"/>
                  </a:lnTo>
                  <a:lnTo>
                    <a:pt x="1417" y="74"/>
                  </a:lnTo>
                  <a:lnTo>
                    <a:pt x="1270" y="25"/>
                  </a:lnTo>
                  <a:lnTo>
                    <a:pt x="112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solidFill>
                  <a:srgbClr val="434343"/>
                </a:solidFill>
              </a:endParaRPr>
            </a:p>
          </p:txBody>
        </p:sp>
        <p:sp>
          <p:nvSpPr>
            <p:cNvPr id="69" name="Shape 555"/>
            <p:cNvSpPr/>
            <p:nvPr/>
          </p:nvSpPr>
          <p:spPr>
            <a:xfrm>
              <a:off x="581250" y="4634875"/>
              <a:ext cx="47050" cy="47050"/>
            </a:xfrm>
            <a:custGeom>
              <a:avLst/>
              <a:gdLst/>
              <a:ahLst/>
              <a:cxnLst/>
              <a:rect l="0" t="0" r="0" b="0"/>
              <a:pathLst>
                <a:path w="1882" h="1882" extrusionOk="0">
                  <a:moveTo>
                    <a:pt x="953" y="1"/>
                  </a:moveTo>
                  <a:lnTo>
                    <a:pt x="831" y="49"/>
                  </a:lnTo>
                  <a:lnTo>
                    <a:pt x="684" y="123"/>
                  </a:lnTo>
                  <a:lnTo>
                    <a:pt x="562" y="220"/>
                  </a:lnTo>
                  <a:lnTo>
                    <a:pt x="465" y="367"/>
                  </a:lnTo>
                  <a:lnTo>
                    <a:pt x="342" y="611"/>
                  </a:lnTo>
                  <a:lnTo>
                    <a:pt x="245" y="880"/>
                  </a:lnTo>
                  <a:lnTo>
                    <a:pt x="171" y="1148"/>
                  </a:lnTo>
                  <a:lnTo>
                    <a:pt x="25" y="1661"/>
                  </a:lnTo>
                  <a:lnTo>
                    <a:pt x="1" y="1881"/>
                  </a:lnTo>
                  <a:lnTo>
                    <a:pt x="196" y="1832"/>
                  </a:lnTo>
                  <a:lnTo>
                    <a:pt x="709" y="1710"/>
                  </a:lnTo>
                  <a:lnTo>
                    <a:pt x="1002" y="1613"/>
                  </a:lnTo>
                  <a:lnTo>
                    <a:pt x="1271" y="1515"/>
                  </a:lnTo>
                  <a:lnTo>
                    <a:pt x="1490" y="1417"/>
                  </a:lnTo>
                  <a:lnTo>
                    <a:pt x="1637" y="1295"/>
                  </a:lnTo>
                  <a:lnTo>
                    <a:pt x="1735" y="1173"/>
                  </a:lnTo>
                  <a:lnTo>
                    <a:pt x="1808" y="1051"/>
                  </a:lnTo>
                  <a:lnTo>
                    <a:pt x="1857" y="904"/>
                  </a:lnTo>
                  <a:lnTo>
                    <a:pt x="1881" y="758"/>
                  </a:lnTo>
                  <a:lnTo>
                    <a:pt x="1857" y="611"/>
                  </a:lnTo>
                  <a:lnTo>
                    <a:pt x="1808" y="465"/>
                  </a:lnTo>
                  <a:lnTo>
                    <a:pt x="1735" y="343"/>
                  </a:lnTo>
                  <a:lnTo>
                    <a:pt x="1637" y="220"/>
                  </a:lnTo>
                  <a:lnTo>
                    <a:pt x="1515" y="123"/>
                  </a:lnTo>
                  <a:lnTo>
                    <a:pt x="1393" y="49"/>
                  </a:lnTo>
                  <a:lnTo>
                    <a:pt x="1246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solidFill>
                  <a:srgbClr val="434343"/>
                </a:solidFill>
              </a:endParaRPr>
            </a:p>
          </p:txBody>
        </p:sp>
      </p:grpSp>
      <p:sp>
        <p:nvSpPr>
          <p:cNvPr id="75" name="Rectangle 74">
            <a:extLst>
              <a:ext uri="{FF2B5EF4-FFF2-40B4-BE49-F238E27FC236}">
                <a16:creationId xmlns:a16="http://schemas.microsoft.com/office/drawing/2014/main" id="{EFF49A3A-275B-4E2D-9586-12C6492F041A}"/>
              </a:ext>
            </a:extLst>
          </p:cNvPr>
          <p:cNvSpPr/>
          <p:nvPr/>
        </p:nvSpPr>
        <p:spPr>
          <a:xfrm>
            <a:off x="181824" y="316099"/>
            <a:ext cx="6010364" cy="43582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ts val="2600"/>
              </a:lnSpc>
            </a:pPr>
            <a:r>
              <a:rPr lang="hu-HU" sz="3200" b="1" dirty="0" err="1">
                <a:ln w="0"/>
                <a:solidFill>
                  <a:srgbClr val="EB2264"/>
                </a:solidFill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Round</a:t>
            </a:r>
            <a:r>
              <a:rPr lang="hu-HU" sz="3200" b="1" dirty="0">
                <a:ln w="0"/>
                <a:solidFill>
                  <a:srgbClr val="EB2264"/>
                </a:solidFill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 1 – </a:t>
            </a:r>
            <a:r>
              <a:rPr lang="hu-HU" sz="3200" b="1" dirty="0" err="1">
                <a:ln w="0"/>
                <a:solidFill>
                  <a:srgbClr val="EB2264"/>
                </a:solidFill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round</a:t>
            </a:r>
            <a:r>
              <a:rPr lang="hu-HU" sz="3200" b="1" dirty="0">
                <a:ln w="0"/>
                <a:solidFill>
                  <a:srgbClr val="EB2264"/>
                </a:solidFill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 5</a:t>
            </a:r>
            <a:endParaRPr lang="en-US" sz="3200" b="1" cap="none" spc="0" dirty="0">
              <a:ln w="0"/>
              <a:solidFill>
                <a:srgbClr val="EB2264"/>
              </a:solidFill>
              <a:latin typeface="Century Schoolbook" panose="02040604050505020304" pitchFamily="18" charset="0"/>
              <a:ea typeface="Roboto" pitchFamily="2" charset="0"/>
              <a:cs typeface="Lato" panose="020F0502020204030203" pitchFamily="34" charset="0"/>
            </a:endParaRP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EFF49A3A-275B-4E2D-9586-12C6492F041A}"/>
              </a:ext>
            </a:extLst>
          </p:cNvPr>
          <p:cNvSpPr/>
          <p:nvPr/>
        </p:nvSpPr>
        <p:spPr>
          <a:xfrm>
            <a:off x="261009" y="622849"/>
            <a:ext cx="2945948" cy="38908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ts val="2600"/>
              </a:lnSpc>
            </a:pPr>
            <a:r>
              <a:rPr lang="hu-HU" sz="1600" b="1" dirty="0" err="1">
                <a:ln w="0"/>
                <a:solidFill>
                  <a:srgbClr val="E35555"/>
                </a:solidFill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Our</a:t>
            </a:r>
            <a:r>
              <a:rPr lang="en-US" sz="1600" b="1" dirty="0">
                <a:ln w="0"/>
                <a:solidFill>
                  <a:srgbClr val="E35555"/>
                </a:solidFill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 Journey Starts Here</a:t>
            </a:r>
          </a:p>
        </p:txBody>
      </p:sp>
      <p:sp>
        <p:nvSpPr>
          <p:cNvPr id="70" name="Rectangle 69"/>
          <p:cNvSpPr/>
          <p:nvPr/>
        </p:nvSpPr>
        <p:spPr>
          <a:xfrm rot="5400000">
            <a:off x="11692023" y="556334"/>
            <a:ext cx="136928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Slidehood.com</a:t>
            </a:r>
          </a:p>
        </p:txBody>
      </p:sp>
    </p:spTree>
    <p:extLst>
      <p:ext uri="{BB962C8B-B14F-4D97-AF65-F5344CB8AC3E}">
        <p14:creationId xmlns:p14="http://schemas.microsoft.com/office/powerpoint/2010/main" val="4009593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B23898B-C0D8-404B-BD1E-12F123412A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509" y="419293"/>
            <a:ext cx="2753132" cy="847999"/>
          </a:xfrm>
        </p:spPr>
        <p:txBody>
          <a:bodyPr>
            <a:normAutofit/>
          </a:bodyPr>
          <a:lstStyle/>
          <a:p>
            <a:r>
              <a:rPr lang="hu-HU" b="1" dirty="0" err="1">
                <a:latin typeface="Century Schoolbook" panose="02040604050505020304" pitchFamily="18" charset="0"/>
              </a:rPr>
              <a:t>Round</a:t>
            </a:r>
            <a:r>
              <a:rPr lang="hu-HU" b="1" dirty="0">
                <a:latin typeface="Century Schoolbook" panose="02040604050505020304" pitchFamily="18" charset="0"/>
              </a:rPr>
              <a:t> 1</a:t>
            </a: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E5555596-C7C4-4808-B9FF-A09B8E2812D6}"/>
              </a:ext>
            </a:extLst>
          </p:cNvPr>
          <p:cNvSpPr txBox="1"/>
          <p:nvPr/>
        </p:nvSpPr>
        <p:spPr>
          <a:xfrm>
            <a:off x="0" y="1632153"/>
            <a:ext cx="9202618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2000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Situation</a:t>
            </a:r>
            <a:r>
              <a:rPr lang="hu-HU" sz="2000" dirty="0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 and </a:t>
            </a:r>
            <a:r>
              <a:rPr lang="hu-HU" sz="2000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solution</a:t>
            </a:r>
            <a:endParaRPr lang="hu-HU" sz="2000" dirty="0">
              <a:latin typeface="Century Schoolbook" panose="02040604050505020304" pitchFamily="18" charset="0"/>
              <a:ea typeface="Roboto" pitchFamily="2" charset="0"/>
              <a:cs typeface="Lato" panose="020F0502020204030203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2000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Pandemic</a:t>
            </a:r>
            <a:endParaRPr lang="hu-HU" sz="2000" dirty="0">
              <a:latin typeface="Century Schoolbook" panose="02040604050505020304" pitchFamily="18" charset="0"/>
              <a:ea typeface="Roboto" pitchFamily="2" charset="0"/>
              <a:cs typeface="Lato" panose="020F0502020204030203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2000" dirty="0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Extra </a:t>
            </a:r>
            <a:r>
              <a:rPr lang="hu-HU" sz="2000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cleaning</a:t>
            </a:r>
            <a:r>
              <a:rPr lang="hu-HU" sz="2000" dirty="0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2000" dirty="0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Restaurant is </a:t>
            </a:r>
            <a:r>
              <a:rPr lang="hu-HU" sz="2000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closed</a:t>
            </a:r>
            <a:r>
              <a:rPr lang="hu-HU" sz="2000" dirty="0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        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2000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Investing</a:t>
            </a:r>
            <a:r>
              <a:rPr lang="hu-HU" sz="2000" dirty="0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 in </a:t>
            </a:r>
            <a:r>
              <a:rPr lang="hu-HU" sz="2000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sustainablity</a:t>
            </a:r>
            <a:endParaRPr lang="hu-HU" sz="2000" dirty="0">
              <a:latin typeface="Century Schoolbook" panose="02040604050505020304" pitchFamily="18" charset="0"/>
              <a:ea typeface="Roboto" pitchFamily="2" charset="0"/>
              <a:cs typeface="Lato" panose="020F0502020204030203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2000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Keeping</a:t>
            </a:r>
            <a:r>
              <a:rPr lang="hu-HU" sz="2000" dirty="0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/ </a:t>
            </a:r>
            <a:r>
              <a:rPr lang="hu-HU" sz="2000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training</a:t>
            </a:r>
            <a:r>
              <a:rPr lang="hu-HU" sz="2000" dirty="0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 </a:t>
            </a:r>
            <a:r>
              <a:rPr lang="hu-HU" sz="2000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our</a:t>
            </a:r>
            <a:r>
              <a:rPr lang="hu-HU" sz="2000" dirty="0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 </a:t>
            </a:r>
            <a:r>
              <a:rPr lang="hu-HU" sz="2000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durability</a:t>
            </a:r>
            <a:r>
              <a:rPr lang="hu-HU" sz="2000" dirty="0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 </a:t>
            </a:r>
            <a:r>
              <a:rPr lang="hu-HU" sz="2000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staff</a:t>
            </a:r>
            <a:r>
              <a:rPr lang="hu-HU" sz="2000" dirty="0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 </a:t>
            </a:r>
          </a:p>
          <a:p>
            <a:pPr>
              <a:lnSpc>
                <a:spcPct val="150000"/>
              </a:lnSpc>
            </a:pPr>
            <a:endParaRPr lang="en-US" sz="2000" dirty="0">
              <a:latin typeface="Century Schoolbook" panose="02040604050505020304" pitchFamily="18" charset="0"/>
              <a:ea typeface="Roboto" pitchFamily="2" charset="0"/>
              <a:cs typeface="Lato" panose="020F0502020204030203" pitchFamily="34" charset="0"/>
            </a:endParaRPr>
          </a:p>
          <a:p>
            <a:endParaRPr lang="hu-HU" dirty="0"/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A2449957-5CAC-4F98-B092-239E1AAE7F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822142" y="843292"/>
            <a:ext cx="3725630" cy="2095851"/>
          </a:xfrm>
          <a:prstGeom prst="rect">
            <a:avLst/>
          </a:prstGeom>
        </p:spPr>
      </p:pic>
      <p:sp>
        <p:nvSpPr>
          <p:cNvPr id="8" name="Shape 471">
            <a:extLst>
              <a:ext uri="{FF2B5EF4-FFF2-40B4-BE49-F238E27FC236}">
                <a16:creationId xmlns:a16="http://schemas.microsoft.com/office/drawing/2014/main" id="{DA4DB3B9-A906-40A5-8E1E-18CDFB0D0681}"/>
              </a:ext>
            </a:extLst>
          </p:cNvPr>
          <p:cNvSpPr/>
          <p:nvPr/>
        </p:nvSpPr>
        <p:spPr>
          <a:xfrm>
            <a:off x="9873854" y="4726802"/>
            <a:ext cx="1287065" cy="1287906"/>
          </a:xfrm>
          <a:custGeom>
            <a:avLst/>
            <a:gdLst/>
            <a:ahLst/>
            <a:cxnLst/>
            <a:rect l="0" t="0" r="0" b="0"/>
            <a:pathLst>
              <a:path w="15290" h="15290" extrusionOk="0">
                <a:moveTo>
                  <a:pt x="4519" y="6815"/>
                </a:moveTo>
                <a:lnTo>
                  <a:pt x="4690" y="6839"/>
                </a:lnTo>
                <a:lnTo>
                  <a:pt x="4861" y="6888"/>
                </a:lnTo>
                <a:lnTo>
                  <a:pt x="5007" y="6986"/>
                </a:lnTo>
                <a:lnTo>
                  <a:pt x="5154" y="7084"/>
                </a:lnTo>
                <a:lnTo>
                  <a:pt x="5251" y="7230"/>
                </a:lnTo>
                <a:lnTo>
                  <a:pt x="5325" y="7401"/>
                </a:lnTo>
                <a:lnTo>
                  <a:pt x="5374" y="7572"/>
                </a:lnTo>
                <a:lnTo>
                  <a:pt x="5398" y="7767"/>
                </a:lnTo>
                <a:lnTo>
                  <a:pt x="5374" y="7963"/>
                </a:lnTo>
                <a:lnTo>
                  <a:pt x="5325" y="8134"/>
                </a:lnTo>
                <a:lnTo>
                  <a:pt x="5251" y="8305"/>
                </a:lnTo>
                <a:lnTo>
                  <a:pt x="5154" y="8451"/>
                </a:lnTo>
                <a:lnTo>
                  <a:pt x="5007" y="8549"/>
                </a:lnTo>
                <a:lnTo>
                  <a:pt x="4861" y="8647"/>
                </a:lnTo>
                <a:lnTo>
                  <a:pt x="4690" y="8696"/>
                </a:lnTo>
                <a:lnTo>
                  <a:pt x="4519" y="8720"/>
                </a:lnTo>
                <a:lnTo>
                  <a:pt x="4348" y="8696"/>
                </a:lnTo>
                <a:lnTo>
                  <a:pt x="4177" y="8647"/>
                </a:lnTo>
                <a:lnTo>
                  <a:pt x="4030" y="8549"/>
                </a:lnTo>
                <a:lnTo>
                  <a:pt x="3884" y="8451"/>
                </a:lnTo>
                <a:lnTo>
                  <a:pt x="3786" y="8305"/>
                </a:lnTo>
                <a:lnTo>
                  <a:pt x="3713" y="8134"/>
                </a:lnTo>
                <a:lnTo>
                  <a:pt x="3664" y="7963"/>
                </a:lnTo>
                <a:lnTo>
                  <a:pt x="3640" y="7767"/>
                </a:lnTo>
                <a:lnTo>
                  <a:pt x="3664" y="7572"/>
                </a:lnTo>
                <a:lnTo>
                  <a:pt x="3713" y="7401"/>
                </a:lnTo>
                <a:lnTo>
                  <a:pt x="3786" y="7230"/>
                </a:lnTo>
                <a:lnTo>
                  <a:pt x="3884" y="7084"/>
                </a:lnTo>
                <a:lnTo>
                  <a:pt x="4030" y="6986"/>
                </a:lnTo>
                <a:lnTo>
                  <a:pt x="4177" y="6888"/>
                </a:lnTo>
                <a:lnTo>
                  <a:pt x="4348" y="6839"/>
                </a:lnTo>
                <a:lnTo>
                  <a:pt x="4519" y="6815"/>
                </a:lnTo>
                <a:close/>
                <a:moveTo>
                  <a:pt x="10771" y="6815"/>
                </a:moveTo>
                <a:lnTo>
                  <a:pt x="10942" y="6839"/>
                </a:lnTo>
                <a:lnTo>
                  <a:pt x="11113" y="6888"/>
                </a:lnTo>
                <a:lnTo>
                  <a:pt x="11260" y="6986"/>
                </a:lnTo>
                <a:lnTo>
                  <a:pt x="11406" y="7084"/>
                </a:lnTo>
                <a:lnTo>
                  <a:pt x="11504" y="7230"/>
                </a:lnTo>
                <a:lnTo>
                  <a:pt x="11577" y="7401"/>
                </a:lnTo>
                <a:lnTo>
                  <a:pt x="11626" y="7572"/>
                </a:lnTo>
                <a:lnTo>
                  <a:pt x="11650" y="7767"/>
                </a:lnTo>
                <a:lnTo>
                  <a:pt x="11626" y="7963"/>
                </a:lnTo>
                <a:lnTo>
                  <a:pt x="11577" y="8134"/>
                </a:lnTo>
                <a:lnTo>
                  <a:pt x="11504" y="8305"/>
                </a:lnTo>
                <a:lnTo>
                  <a:pt x="11406" y="8451"/>
                </a:lnTo>
                <a:lnTo>
                  <a:pt x="11260" y="8549"/>
                </a:lnTo>
                <a:lnTo>
                  <a:pt x="11113" y="8647"/>
                </a:lnTo>
                <a:lnTo>
                  <a:pt x="10942" y="8696"/>
                </a:lnTo>
                <a:lnTo>
                  <a:pt x="10771" y="8720"/>
                </a:lnTo>
                <a:lnTo>
                  <a:pt x="10600" y="8696"/>
                </a:lnTo>
                <a:lnTo>
                  <a:pt x="10429" y="8647"/>
                </a:lnTo>
                <a:lnTo>
                  <a:pt x="10283" y="8549"/>
                </a:lnTo>
                <a:lnTo>
                  <a:pt x="10136" y="8451"/>
                </a:lnTo>
                <a:lnTo>
                  <a:pt x="10038" y="8305"/>
                </a:lnTo>
                <a:lnTo>
                  <a:pt x="9965" y="8134"/>
                </a:lnTo>
                <a:lnTo>
                  <a:pt x="9916" y="7963"/>
                </a:lnTo>
                <a:lnTo>
                  <a:pt x="9892" y="7767"/>
                </a:lnTo>
                <a:lnTo>
                  <a:pt x="9916" y="7572"/>
                </a:lnTo>
                <a:lnTo>
                  <a:pt x="9965" y="7401"/>
                </a:lnTo>
                <a:lnTo>
                  <a:pt x="10038" y="7230"/>
                </a:lnTo>
                <a:lnTo>
                  <a:pt x="10136" y="7084"/>
                </a:lnTo>
                <a:lnTo>
                  <a:pt x="10283" y="6986"/>
                </a:lnTo>
                <a:lnTo>
                  <a:pt x="10429" y="6888"/>
                </a:lnTo>
                <a:lnTo>
                  <a:pt x="10600" y="6839"/>
                </a:lnTo>
                <a:lnTo>
                  <a:pt x="10771" y="6815"/>
                </a:lnTo>
                <a:close/>
                <a:moveTo>
                  <a:pt x="7645" y="10063"/>
                </a:moveTo>
                <a:lnTo>
                  <a:pt x="8207" y="10112"/>
                </a:lnTo>
                <a:lnTo>
                  <a:pt x="8768" y="10185"/>
                </a:lnTo>
                <a:lnTo>
                  <a:pt x="9281" y="10307"/>
                </a:lnTo>
                <a:lnTo>
                  <a:pt x="9819" y="10503"/>
                </a:lnTo>
                <a:lnTo>
                  <a:pt x="10307" y="10747"/>
                </a:lnTo>
                <a:lnTo>
                  <a:pt x="10796" y="11016"/>
                </a:lnTo>
                <a:lnTo>
                  <a:pt x="11235" y="11358"/>
                </a:lnTo>
                <a:lnTo>
                  <a:pt x="11650" y="11724"/>
                </a:lnTo>
                <a:lnTo>
                  <a:pt x="11699" y="11797"/>
                </a:lnTo>
                <a:lnTo>
                  <a:pt x="11748" y="11895"/>
                </a:lnTo>
                <a:lnTo>
                  <a:pt x="11772" y="11993"/>
                </a:lnTo>
                <a:lnTo>
                  <a:pt x="11797" y="12066"/>
                </a:lnTo>
                <a:lnTo>
                  <a:pt x="11772" y="12164"/>
                </a:lnTo>
                <a:lnTo>
                  <a:pt x="11748" y="12261"/>
                </a:lnTo>
                <a:lnTo>
                  <a:pt x="11699" y="12335"/>
                </a:lnTo>
                <a:lnTo>
                  <a:pt x="11650" y="12432"/>
                </a:lnTo>
                <a:lnTo>
                  <a:pt x="11577" y="12481"/>
                </a:lnTo>
                <a:lnTo>
                  <a:pt x="11479" y="12530"/>
                </a:lnTo>
                <a:lnTo>
                  <a:pt x="11406" y="12554"/>
                </a:lnTo>
                <a:lnTo>
                  <a:pt x="11211" y="12554"/>
                </a:lnTo>
                <a:lnTo>
                  <a:pt x="11113" y="12530"/>
                </a:lnTo>
                <a:lnTo>
                  <a:pt x="11040" y="12481"/>
                </a:lnTo>
                <a:lnTo>
                  <a:pt x="10966" y="12432"/>
                </a:lnTo>
                <a:lnTo>
                  <a:pt x="10600" y="12115"/>
                </a:lnTo>
                <a:lnTo>
                  <a:pt x="10234" y="11846"/>
                </a:lnTo>
                <a:lnTo>
                  <a:pt x="9843" y="11602"/>
                </a:lnTo>
                <a:lnTo>
                  <a:pt x="9428" y="11406"/>
                </a:lnTo>
                <a:lnTo>
                  <a:pt x="9013" y="11260"/>
                </a:lnTo>
                <a:lnTo>
                  <a:pt x="8573" y="11138"/>
                </a:lnTo>
                <a:lnTo>
                  <a:pt x="8109" y="11065"/>
                </a:lnTo>
                <a:lnTo>
                  <a:pt x="7645" y="11040"/>
                </a:lnTo>
                <a:lnTo>
                  <a:pt x="7181" y="11065"/>
                </a:lnTo>
                <a:lnTo>
                  <a:pt x="6717" y="11138"/>
                </a:lnTo>
                <a:lnTo>
                  <a:pt x="6277" y="11260"/>
                </a:lnTo>
                <a:lnTo>
                  <a:pt x="5862" y="11406"/>
                </a:lnTo>
                <a:lnTo>
                  <a:pt x="5447" y="11602"/>
                </a:lnTo>
                <a:lnTo>
                  <a:pt x="5056" y="11846"/>
                </a:lnTo>
                <a:lnTo>
                  <a:pt x="4690" y="12115"/>
                </a:lnTo>
                <a:lnTo>
                  <a:pt x="4323" y="12432"/>
                </a:lnTo>
                <a:lnTo>
                  <a:pt x="4250" y="12481"/>
                </a:lnTo>
                <a:lnTo>
                  <a:pt x="4177" y="12530"/>
                </a:lnTo>
                <a:lnTo>
                  <a:pt x="4079" y="12554"/>
                </a:lnTo>
                <a:lnTo>
                  <a:pt x="3884" y="12554"/>
                </a:lnTo>
                <a:lnTo>
                  <a:pt x="3811" y="12530"/>
                </a:lnTo>
                <a:lnTo>
                  <a:pt x="3713" y="12481"/>
                </a:lnTo>
                <a:lnTo>
                  <a:pt x="3640" y="12432"/>
                </a:lnTo>
                <a:lnTo>
                  <a:pt x="3591" y="12335"/>
                </a:lnTo>
                <a:lnTo>
                  <a:pt x="3542" y="12261"/>
                </a:lnTo>
                <a:lnTo>
                  <a:pt x="3517" y="12164"/>
                </a:lnTo>
                <a:lnTo>
                  <a:pt x="3493" y="12066"/>
                </a:lnTo>
                <a:lnTo>
                  <a:pt x="3517" y="11993"/>
                </a:lnTo>
                <a:lnTo>
                  <a:pt x="3542" y="11895"/>
                </a:lnTo>
                <a:lnTo>
                  <a:pt x="3591" y="11797"/>
                </a:lnTo>
                <a:lnTo>
                  <a:pt x="3640" y="11724"/>
                </a:lnTo>
                <a:lnTo>
                  <a:pt x="4055" y="11358"/>
                </a:lnTo>
                <a:lnTo>
                  <a:pt x="4494" y="11016"/>
                </a:lnTo>
                <a:lnTo>
                  <a:pt x="4983" y="10747"/>
                </a:lnTo>
                <a:lnTo>
                  <a:pt x="5471" y="10503"/>
                </a:lnTo>
                <a:lnTo>
                  <a:pt x="6009" y="10307"/>
                </a:lnTo>
                <a:lnTo>
                  <a:pt x="6521" y="10185"/>
                </a:lnTo>
                <a:lnTo>
                  <a:pt x="7083" y="10112"/>
                </a:lnTo>
                <a:lnTo>
                  <a:pt x="7645" y="10063"/>
                </a:lnTo>
                <a:close/>
                <a:moveTo>
                  <a:pt x="7254" y="1"/>
                </a:moveTo>
                <a:lnTo>
                  <a:pt x="6863" y="50"/>
                </a:lnTo>
                <a:lnTo>
                  <a:pt x="6473" y="99"/>
                </a:lnTo>
                <a:lnTo>
                  <a:pt x="6106" y="147"/>
                </a:lnTo>
                <a:lnTo>
                  <a:pt x="5740" y="245"/>
                </a:lnTo>
                <a:lnTo>
                  <a:pt x="5374" y="343"/>
                </a:lnTo>
                <a:lnTo>
                  <a:pt x="5007" y="465"/>
                </a:lnTo>
                <a:lnTo>
                  <a:pt x="4665" y="611"/>
                </a:lnTo>
                <a:lnTo>
                  <a:pt x="4323" y="758"/>
                </a:lnTo>
                <a:lnTo>
                  <a:pt x="4006" y="929"/>
                </a:lnTo>
                <a:lnTo>
                  <a:pt x="3688" y="1100"/>
                </a:lnTo>
                <a:lnTo>
                  <a:pt x="3371" y="1295"/>
                </a:lnTo>
                <a:lnTo>
                  <a:pt x="3078" y="1515"/>
                </a:lnTo>
                <a:lnTo>
                  <a:pt x="2785" y="1735"/>
                </a:lnTo>
                <a:lnTo>
                  <a:pt x="2516" y="1979"/>
                </a:lnTo>
                <a:lnTo>
                  <a:pt x="2247" y="2248"/>
                </a:lnTo>
                <a:lnTo>
                  <a:pt x="1979" y="2516"/>
                </a:lnTo>
                <a:lnTo>
                  <a:pt x="1735" y="2785"/>
                </a:lnTo>
                <a:lnTo>
                  <a:pt x="1515" y="3078"/>
                </a:lnTo>
                <a:lnTo>
                  <a:pt x="1295" y="3371"/>
                </a:lnTo>
                <a:lnTo>
                  <a:pt x="1100" y="3689"/>
                </a:lnTo>
                <a:lnTo>
                  <a:pt x="929" y="4006"/>
                </a:lnTo>
                <a:lnTo>
                  <a:pt x="758" y="4324"/>
                </a:lnTo>
                <a:lnTo>
                  <a:pt x="611" y="4666"/>
                </a:lnTo>
                <a:lnTo>
                  <a:pt x="465" y="5008"/>
                </a:lnTo>
                <a:lnTo>
                  <a:pt x="342" y="5374"/>
                </a:lnTo>
                <a:lnTo>
                  <a:pt x="245" y="5740"/>
                </a:lnTo>
                <a:lnTo>
                  <a:pt x="147" y="6107"/>
                </a:lnTo>
                <a:lnTo>
                  <a:pt x="98" y="6473"/>
                </a:lnTo>
                <a:lnTo>
                  <a:pt x="49" y="6864"/>
                </a:lnTo>
                <a:lnTo>
                  <a:pt x="1" y="7255"/>
                </a:lnTo>
                <a:lnTo>
                  <a:pt x="1" y="7645"/>
                </a:lnTo>
                <a:lnTo>
                  <a:pt x="1" y="8036"/>
                </a:lnTo>
                <a:lnTo>
                  <a:pt x="49" y="8427"/>
                </a:lnTo>
                <a:lnTo>
                  <a:pt x="98" y="8818"/>
                </a:lnTo>
                <a:lnTo>
                  <a:pt x="147" y="9184"/>
                </a:lnTo>
                <a:lnTo>
                  <a:pt x="245" y="9550"/>
                </a:lnTo>
                <a:lnTo>
                  <a:pt x="342" y="9917"/>
                </a:lnTo>
                <a:lnTo>
                  <a:pt x="465" y="10283"/>
                </a:lnTo>
                <a:lnTo>
                  <a:pt x="611" y="10625"/>
                </a:lnTo>
                <a:lnTo>
                  <a:pt x="758" y="10967"/>
                </a:lnTo>
                <a:lnTo>
                  <a:pt x="929" y="11284"/>
                </a:lnTo>
                <a:lnTo>
                  <a:pt x="1100" y="11602"/>
                </a:lnTo>
                <a:lnTo>
                  <a:pt x="1295" y="11919"/>
                </a:lnTo>
                <a:lnTo>
                  <a:pt x="1515" y="12212"/>
                </a:lnTo>
                <a:lnTo>
                  <a:pt x="1735" y="12506"/>
                </a:lnTo>
                <a:lnTo>
                  <a:pt x="1979" y="12774"/>
                </a:lnTo>
                <a:lnTo>
                  <a:pt x="2247" y="13043"/>
                </a:lnTo>
                <a:lnTo>
                  <a:pt x="2516" y="13311"/>
                </a:lnTo>
                <a:lnTo>
                  <a:pt x="2785" y="13556"/>
                </a:lnTo>
                <a:lnTo>
                  <a:pt x="3078" y="13776"/>
                </a:lnTo>
                <a:lnTo>
                  <a:pt x="3371" y="13995"/>
                </a:lnTo>
                <a:lnTo>
                  <a:pt x="3688" y="14191"/>
                </a:lnTo>
                <a:lnTo>
                  <a:pt x="4006" y="14362"/>
                </a:lnTo>
                <a:lnTo>
                  <a:pt x="4323" y="14533"/>
                </a:lnTo>
                <a:lnTo>
                  <a:pt x="4665" y="14679"/>
                </a:lnTo>
                <a:lnTo>
                  <a:pt x="5007" y="14826"/>
                </a:lnTo>
                <a:lnTo>
                  <a:pt x="5374" y="14948"/>
                </a:lnTo>
                <a:lnTo>
                  <a:pt x="5740" y="15046"/>
                </a:lnTo>
                <a:lnTo>
                  <a:pt x="6106" y="15143"/>
                </a:lnTo>
                <a:lnTo>
                  <a:pt x="6473" y="15192"/>
                </a:lnTo>
                <a:lnTo>
                  <a:pt x="6863" y="15241"/>
                </a:lnTo>
                <a:lnTo>
                  <a:pt x="7254" y="15290"/>
                </a:lnTo>
                <a:lnTo>
                  <a:pt x="8036" y="15290"/>
                </a:lnTo>
                <a:lnTo>
                  <a:pt x="8426" y="15241"/>
                </a:lnTo>
                <a:lnTo>
                  <a:pt x="8817" y="15192"/>
                </a:lnTo>
                <a:lnTo>
                  <a:pt x="9184" y="15143"/>
                </a:lnTo>
                <a:lnTo>
                  <a:pt x="9550" y="15046"/>
                </a:lnTo>
                <a:lnTo>
                  <a:pt x="9916" y="14948"/>
                </a:lnTo>
                <a:lnTo>
                  <a:pt x="10283" y="14826"/>
                </a:lnTo>
                <a:lnTo>
                  <a:pt x="10625" y="14679"/>
                </a:lnTo>
                <a:lnTo>
                  <a:pt x="10966" y="14533"/>
                </a:lnTo>
                <a:lnTo>
                  <a:pt x="11284" y="14362"/>
                </a:lnTo>
                <a:lnTo>
                  <a:pt x="11601" y="14191"/>
                </a:lnTo>
                <a:lnTo>
                  <a:pt x="11919" y="13995"/>
                </a:lnTo>
                <a:lnTo>
                  <a:pt x="12212" y="13776"/>
                </a:lnTo>
                <a:lnTo>
                  <a:pt x="12505" y="13556"/>
                </a:lnTo>
                <a:lnTo>
                  <a:pt x="12774" y="13311"/>
                </a:lnTo>
                <a:lnTo>
                  <a:pt x="13042" y="13043"/>
                </a:lnTo>
                <a:lnTo>
                  <a:pt x="13311" y="12774"/>
                </a:lnTo>
                <a:lnTo>
                  <a:pt x="13555" y="12506"/>
                </a:lnTo>
                <a:lnTo>
                  <a:pt x="13775" y="12212"/>
                </a:lnTo>
                <a:lnTo>
                  <a:pt x="13995" y="11919"/>
                </a:lnTo>
                <a:lnTo>
                  <a:pt x="14190" y="11602"/>
                </a:lnTo>
                <a:lnTo>
                  <a:pt x="14361" y="11284"/>
                </a:lnTo>
                <a:lnTo>
                  <a:pt x="14532" y="10967"/>
                </a:lnTo>
                <a:lnTo>
                  <a:pt x="14679" y="10625"/>
                </a:lnTo>
                <a:lnTo>
                  <a:pt x="14825" y="10283"/>
                </a:lnTo>
                <a:lnTo>
                  <a:pt x="14947" y="9917"/>
                </a:lnTo>
                <a:lnTo>
                  <a:pt x="15045" y="9550"/>
                </a:lnTo>
                <a:lnTo>
                  <a:pt x="15143" y="9184"/>
                </a:lnTo>
                <a:lnTo>
                  <a:pt x="15192" y="8818"/>
                </a:lnTo>
                <a:lnTo>
                  <a:pt x="15241" y="8427"/>
                </a:lnTo>
                <a:lnTo>
                  <a:pt x="15289" y="8036"/>
                </a:lnTo>
                <a:lnTo>
                  <a:pt x="15289" y="7645"/>
                </a:lnTo>
                <a:lnTo>
                  <a:pt x="15289" y="7255"/>
                </a:lnTo>
                <a:lnTo>
                  <a:pt x="15241" y="6864"/>
                </a:lnTo>
                <a:lnTo>
                  <a:pt x="15192" y="6473"/>
                </a:lnTo>
                <a:lnTo>
                  <a:pt x="15143" y="6107"/>
                </a:lnTo>
                <a:lnTo>
                  <a:pt x="15045" y="5740"/>
                </a:lnTo>
                <a:lnTo>
                  <a:pt x="14947" y="5374"/>
                </a:lnTo>
                <a:lnTo>
                  <a:pt x="14825" y="5008"/>
                </a:lnTo>
                <a:lnTo>
                  <a:pt x="14679" y="4666"/>
                </a:lnTo>
                <a:lnTo>
                  <a:pt x="14532" y="4324"/>
                </a:lnTo>
                <a:lnTo>
                  <a:pt x="14361" y="4006"/>
                </a:lnTo>
                <a:lnTo>
                  <a:pt x="14190" y="3689"/>
                </a:lnTo>
                <a:lnTo>
                  <a:pt x="13995" y="3371"/>
                </a:lnTo>
                <a:lnTo>
                  <a:pt x="13775" y="3078"/>
                </a:lnTo>
                <a:lnTo>
                  <a:pt x="13555" y="2785"/>
                </a:lnTo>
                <a:lnTo>
                  <a:pt x="13311" y="2516"/>
                </a:lnTo>
                <a:lnTo>
                  <a:pt x="13042" y="2248"/>
                </a:lnTo>
                <a:lnTo>
                  <a:pt x="12774" y="1979"/>
                </a:lnTo>
                <a:lnTo>
                  <a:pt x="12505" y="1735"/>
                </a:lnTo>
                <a:lnTo>
                  <a:pt x="12212" y="1515"/>
                </a:lnTo>
                <a:lnTo>
                  <a:pt x="11919" y="1295"/>
                </a:lnTo>
                <a:lnTo>
                  <a:pt x="11601" y="1100"/>
                </a:lnTo>
                <a:lnTo>
                  <a:pt x="11284" y="929"/>
                </a:lnTo>
                <a:lnTo>
                  <a:pt x="10966" y="758"/>
                </a:lnTo>
                <a:lnTo>
                  <a:pt x="10625" y="611"/>
                </a:lnTo>
                <a:lnTo>
                  <a:pt x="10283" y="465"/>
                </a:lnTo>
                <a:lnTo>
                  <a:pt x="9916" y="343"/>
                </a:lnTo>
                <a:lnTo>
                  <a:pt x="9550" y="245"/>
                </a:lnTo>
                <a:lnTo>
                  <a:pt x="9184" y="147"/>
                </a:lnTo>
                <a:lnTo>
                  <a:pt x="8817" y="99"/>
                </a:lnTo>
                <a:lnTo>
                  <a:pt x="8426" y="50"/>
                </a:lnTo>
                <a:lnTo>
                  <a:pt x="8036" y="1"/>
                </a:lnTo>
                <a:close/>
              </a:path>
            </a:pathLst>
          </a:custGeom>
          <a:solidFill>
            <a:srgbClr val="00B05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026" name="Picture 2" descr="Facemask Icon-01 - Members Community Credit Union">
            <a:extLst>
              <a:ext uri="{FF2B5EF4-FFF2-40B4-BE49-F238E27FC236}">
                <a16:creationId xmlns:a16="http://schemas.microsoft.com/office/drawing/2014/main" id="{EE751052-B558-4093-9D7D-633C8FA446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0467" y="4407716"/>
            <a:ext cx="2187130" cy="2119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id="{DBF325A8-839C-45C4-8E19-0DC77AE61C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4369859" y="1891217"/>
            <a:ext cx="2535564" cy="1640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35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3" name="Straight Connector 42"/>
          <p:cNvCxnSpPr/>
          <p:nvPr/>
        </p:nvCxnSpPr>
        <p:spPr>
          <a:xfrm>
            <a:off x="9486602" y="1239365"/>
            <a:ext cx="1531869" cy="0"/>
          </a:xfrm>
          <a:prstGeom prst="line">
            <a:avLst/>
          </a:prstGeom>
          <a:ln w="38100">
            <a:solidFill>
              <a:schemeClr val="accent5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10939238" y="1056805"/>
            <a:ext cx="28433" cy="4553442"/>
          </a:xfrm>
          <a:prstGeom prst="line">
            <a:avLst/>
          </a:prstGeom>
          <a:ln w="38100">
            <a:solidFill>
              <a:schemeClr val="accent5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8728634" y="5716481"/>
            <a:ext cx="2195856" cy="13711"/>
          </a:xfrm>
          <a:prstGeom prst="line">
            <a:avLst/>
          </a:prstGeom>
          <a:ln w="38100">
            <a:solidFill>
              <a:schemeClr val="accent5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rot="5400000">
            <a:off x="7550633" y="4479395"/>
            <a:ext cx="2400487" cy="14989"/>
          </a:xfrm>
          <a:prstGeom prst="line">
            <a:avLst/>
          </a:prstGeom>
          <a:ln w="38100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6284071" y="3278921"/>
            <a:ext cx="2474300" cy="15450"/>
          </a:xfrm>
          <a:prstGeom prst="line">
            <a:avLst/>
          </a:prstGeom>
          <a:ln w="38100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6428603" y="3380047"/>
            <a:ext cx="9541" cy="1528183"/>
          </a:xfrm>
          <a:prstGeom prst="line">
            <a:avLst/>
          </a:prstGeom>
          <a:ln w="38100">
            <a:solidFill>
              <a:schemeClr val="accent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425127" y="4957205"/>
            <a:ext cx="3042996" cy="19001"/>
          </a:xfrm>
          <a:prstGeom prst="line">
            <a:avLst/>
          </a:prstGeom>
          <a:ln w="38100">
            <a:solidFill>
              <a:schemeClr val="accent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rot="5400000">
            <a:off x="2202399" y="3353299"/>
            <a:ext cx="2400487" cy="14989"/>
          </a:xfrm>
          <a:prstGeom prst="line">
            <a:avLst/>
          </a:prstGeom>
          <a:ln w="38100"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009650" y="1778083"/>
            <a:ext cx="2400487" cy="14989"/>
          </a:xfrm>
          <a:prstGeom prst="line">
            <a:avLst/>
          </a:prstGeom>
          <a:ln w="3810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3"/>
          <p:cNvGrpSpPr/>
          <p:nvPr/>
        </p:nvGrpSpPr>
        <p:grpSpPr>
          <a:xfrm>
            <a:off x="2732707" y="1115642"/>
            <a:ext cx="1354861" cy="1354861"/>
            <a:chOff x="1438244" y="995722"/>
            <a:chExt cx="1396958" cy="1396958"/>
          </a:xfrm>
        </p:grpSpPr>
        <p:sp>
          <p:nvSpPr>
            <p:cNvPr id="3" name="Oval 2"/>
            <p:cNvSpPr/>
            <p:nvPr/>
          </p:nvSpPr>
          <p:spPr>
            <a:xfrm>
              <a:off x="1438244" y="995722"/>
              <a:ext cx="1396958" cy="1396958"/>
            </a:xfrm>
            <a:prstGeom prst="ellipse">
              <a:avLst/>
            </a:prstGeom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>
                    <a:lumMod val="85000"/>
                  </a:schemeClr>
                </a:gs>
                <a:gs pos="71000">
                  <a:schemeClr val="bg1"/>
                </a:gs>
              </a:gsLst>
              <a:path path="circle">
                <a:fillToRect l="100000" t="100000"/>
              </a:path>
            </a:gradFill>
            <a:ln>
              <a:noFill/>
            </a:ln>
            <a:effectLst>
              <a:outerShdw blurRad="88900" dist="114300" dir="2700000" sx="104000" sy="104000" algn="tl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Oval 1"/>
            <p:cNvSpPr/>
            <p:nvPr/>
          </p:nvSpPr>
          <p:spPr>
            <a:xfrm>
              <a:off x="1581267" y="1138745"/>
              <a:ext cx="1110912" cy="111091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88900" dir="6660000" sx="104000" sy="104000" algn="tl" rotWithShape="0">
                <a:prstClr val="black">
                  <a:alpha val="1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2732707" y="4251084"/>
            <a:ext cx="1354861" cy="1354861"/>
            <a:chOff x="1438244" y="995722"/>
            <a:chExt cx="1396958" cy="1396958"/>
          </a:xfrm>
        </p:grpSpPr>
        <p:sp>
          <p:nvSpPr>
            <p:cNvPr id="6" name="Oval 5"/>
            <p:cNvSpPr/>
            <p:nvPr/>
          </p:nvSpPr>
          <p:spPr>
            <a:xfrm>
              <a:off x="1438244" y="995722"/>
              <a:ext cx="1396958" cy="1396958"/>
            </a:xfrm>
            <a:prstGeom prst="ellipse">
              <a:avLst/>
            </a:prstGeom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>
                    <a:lumMod val="85000"/>
                  </a:schemeClr>
                </a:gs>
                <a:gs pos="71000">
                  <a:schemeClr val="bg1"/>
                </a:gs>
              </a:gsLst>
              <a:path path="circle">
                <a:fillToRect l="100000" t="100000"/>
              </a:path>
            </a:gradFill>
            <a:ln>
              <a:noFill/>
            </a:ln>
            <a:effectLst>
              <a:outerShdw blurRad="88900" dist="114300" dir="2700000" sx="104000" sy="104000" algn="tl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7" name="Oval 6"/>
            <p:cNvSpPr/>
            <p:nvPr/>
          </p:nvSpPr>
          <p:spPr>
            <a:xfrm>
              <a:off x="1581267" y="1138745"/>
              <a:ext cx="1110912" cy="111091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outerShdw blurRad="88900" dir="6660000" sx="104000" sy="104000" algn="tl" rotWithShape="0">
                <a:prstClr val="black">
                  <a:alpha val="1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760714" y="2609216"/>
            <a:ext cx="1354861" cy="1354861"/>
            <a:chOff x="1438244" y="995722"/>
            <a:chExt cx="1396958" cy="1396958"/>
          </a:xfrm>
        </p:grpSpPr>
        <p:sp>
          <p:nvSpPr>
            <p:cNvPr id="9" name="Oval 8"/>
            <p:cNvSpPr/>
            <p:nvPr/>
          </p:nvSpPr>
          <p:spPr>
            <a:xfrm>
              <a:off x="1438244" y="995722"/>
              <a:ext cx="1396958" cy="1396958"/>
            </a:xfrm>
            <a:prstGeom prst="ellipse">
              <a:avLst/>
            </a:prstGeom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>
                    <a:lumMod val="85000"/>
                  </a:schemeClr>
                </a:gs>
                <a:gs pos="71000">
                  <a:schemeClr val="bg1"/>
                </a:gs>
              </a:gsLst>
              <a:path path="circle">
                <a:fillToRect l="100000" t="100000"/>
              </a:path>
            </a:gradFill>
            <a:ln>
              <a:noFill/>
            </a:ln>
            <a:effectLst>
              <a:outerShdw blurRad="88900" dist="114300" dir="2700000" sx="104000" sy="104000" algn="tl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10" name="Oval 9"/>
            <p:cNvSpPr/>
            <p:nvPr/>
          </p:nvSpPr>
          <p:spPr>
            <a:xfrm>
              <a:off x="1581267" y="1138745"/>
              <a:ext cx="1110912" cy="1110912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>
              <a:outerShdw blurRad="88900" dir="6660000" sx="104000" sy="104000" algn="tl" rotWithShape="0">
                <a:prstClr val="black">
                  <a:alpha val="1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0275251" y="561935"/>
            <a:ext cx="1354861" cy="1354861"/>
            <a:chOff x="1438244" y="995722"/>
            <a:chExt cx="1396958" cy="1396958"/>
          </a:xfrm>
        </p:grpSpPr>
        <p:sp>
          <p:nvSpPr>
            <p:cNvPr id="12" name="Oval 11"/>
            <p:cNvSpPr/>
            <p:nvPr/>
          </p:nvSpPr>
          <p:spPr>
            <a:xfrm>
              <a:off x="1438244" y="995722"/>
              <a:ext cx="1396958" cy="1396958"/>
            </a:xfrm>
            <a:prstGeom prst="ellipse">
              <a:avLst/>
            </a:prstGeom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>
                    <a:lumMod val="85000"/>
                  </a:schemeClr>
                </a:gs>
                <a:gs pos="71000">
                  <a:schemeClr val="bg1"/>
                </a:gs>
              </a:gsLst>
              <a:path path="circle">
                <a:fillToRect l="100000" t="100000"/>
              </a:path>
            </a:gradFill>
            <a:ln>
              <a:noFill/>
            </a:ln>
            <a:effectLst>
              <a:outerShdw blurRad="88900" dist="114300" dir="2700000" sx="104000" sy="104000" algn="tl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13" name="Oval 12"/>
            <p:cNvSpPr/>
            <p:nvPr/>
          </p:nvSpPr>
          <p:spPr>
            <a:xfrm>
              <a:off x="1581267" y="1138745"/>
              <a:ext cx="1110912" cy="1110912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  <a:effectLst>
              <a:outerShdw blurRad="88900" dir="6660000" sx="104000" sy="104000" algn="tl" rotWithShape="0">
                <a:prstClr val="black">
                  <a:alpha val="1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8080941" y="5033446"/>
            <a:ext cx="1354861" cy="1354861"/>
            <a:chOff x="1438244" y="995722"/>
            <a:chExt cx="1396958" cy="1396958"/>
          </a:xfrm>
        </p:grpSpPr>
        <p:sp>
          <p:nvSpPr>
            <p:cNvPr id="15" name="Oval 14"/>
            <p:cNvSpPr/>
            <p:nvPr/>
          </p:nvSpPr>
          <p:spPr>
            <a:xfrm>
              <a:off x="1438244" y="995722"/>
              <a:ext cx="1396958" cy="1396958"/>
            </a:xfrm>
            <a:prstGeom prst="ellipse">
              <a:avLst/>
            </a:prstGeom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>
                    <a:lumMod val="85000"/>
                  </a:schemeClr>
                </a:gs>
                <a:gs pos="71000">
                  <a:schemeClr val="bg1"/>
                </a:gs>
              </a:gsLst>
              <a:path path="circle">
                <a:fillToRect l="100000" t="100000"/>
              </a:path>
            </a:gradFill>
            <a:ln>
              <a:noFill/>
            </a:ln>
            <a:effectLst>
              <a:outerShdw blurRad="88900" dist="114300" dir="2700000" sx="104000" sy="104000" algn="tl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16" name="Oval 15"/>
            <p:cNvSpPr/>
            <p:nvPr/>
          </p:nvSpPr>
          <p:spPr>
            <a:xfrm>
              <a:off x="1581267" y="1138745"/>
              <a:ext cx="1110912" cy="1110912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effectLst>
              <a:outerShdw blurRad="88900" dir="6660000" sx="104000" sy="104000" algn="tl" rotWithShape="0">
                <a:prstClr val="black">
                  <a:alpha val="1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51672FBC-FE7B-4068-9E8F-C74AA444EAE5}"/>
              </a:ext>
            </a:extLst>
          </p:cNvPr>
          <p:cNvSpPr txBox="1"/>
          <p:nvPr/>
        </p:nvSpPr>
        <p:spPr>
          <a:xfrm>
            <a:off x="343971" y="4515420"/>
            <a:ext cx="2263907" cy="1454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err="1">
                <a:solidFill>
                  <a:schemeClr val="accent3"/>
                </a:solidFill>
                <a:latin typeface="Roboto" pitchFamily="2" charset="0"/>
                <a:ea typeface="Roboto" pitchFamily="2" charset="0"/>
                <a:cs typeface="Lato" panose="020F0502020204030203" pitchFamily="34" charset="0"/>
              </a:rPr>
              <a:t>Round</a:t>
            </a:r>
            <a:r>
              <a:rPr lang="hu-HU" b="1" dirty="0">
                <a:solidFill>
                  <a:schemeClr val="accent3"/>
                </a:solidFill>
                <a:latin typeface="Roboto" pitchFamily="2" charset="0"/>
                <a:ea typeface="Roboto" pitchFamily="2" charset="0"/>
                <a:cs typeface="Lato" panose="020F0502020204030203" pitchFamily="34" charset="0"/>
              </a:rPr>
              <a:t> 2 </a:t>
            </a:r>
          </a:p>
          <a:p>
            <a:endParaRPr lang="hu-HU" sz="1050" b="1" dirty="0">
              <a:solidFill>
                <a:schemeClr val="accent3"/>
              </a:solidFill>
              <a:latin typeface="Roboto" pitchFamily="2" charset="0"/>
              <a:ea typeface="Roboto" pitchFamily="2" charset="0"/>
              <a:cs typeface="Lato" panose="020F0502020204030203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u-HU" sz="1050" b="1" dirty="0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   </a:t>
            </a:r>
            <a:r>
              <a:rPr lang="hu-HU" sz="1200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Situation</a:t>
            </a:r>
            <a:r>
              <a:rPr lang="hu-HU" sz="1200" b="1" dirty="0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 and </a:t>
            </a:r>
            <a:r>
              <a:rPr lang="hu-HU" sz="1200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solution</a:t>
            </a:r>
            <a:endParaRPr lang="hu-HU" sz="1200" b="1" dirty="0">
              <a:latin typeface="Century Schoolbook" panose="02040604050505020304" pitchFamily="18" charset="0"/>
              <a:ea typeface="Roboto" pitchFamily="2" charset="0"/>
              <a:cs typeface="Lato" panose="020F050202020403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200" b="1" dirty="0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Opening restaurant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200" b="1" dirty="0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More </a:t>
            </a:r>
            <a:r>
              <a:rPr lang="hu-HU" sz="1200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investments</a:t>
            </a:r>
            <a:endParaRPr lang="hu-HU" sz="1200" b="1" dirty="0">
              <a:latin typeface="Century Schoolbook" panose="02040604050505020304" pitchFamily="18" charset="0"/>
              <a:ea typeface="Roboto" pitchFamily="2" charset="0"/>
              <a:cs typeface="Lato" panose="020F050202020403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200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Preperations</a:t>
            </a:r>
            <a:r>
              <a:rPr lang="hu-HU" sz="1200" b="1" dirty="0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 </a:t>
            </a:r>
            <a:r>
              <a:rPr lang="hu-HU" sz="1200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for</a:t>
            </a:r>
            <a:r>
              <a:rPr lang="hu-HU" sz="1200" b="1" dirty="0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 </a:t>
            </a:r>
            <a:r>
              <a:rPr lang="hu-HU" sz="1200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global</a:t>
            </a:r>
            <a:r>
              <a:rPr lang="hu-HU" sz="1200" b="1" dirty="0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 </a:t>
            </a:r>
            <a:r>
              <a:rPr lang="hu-HU" sz="1200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warming</a:t>
            </a:r>
            <a:r>
              <a:rPr lang="hu-HU" sz="1200" b="1" dirty="0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 </a:t>
            </a:r>
            <a:r>
              <a:rPr lang="hu-HU" sz="1200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report</a:t>
            </a:r>
            <a:endParaRPr lang="en-US" sz="1200" b="1" dirty="0">
              <a:latin typeface="Century Schoolbook" panose="02040604050505020304" pitchFamily="18" charset="0"/>
              <a:ea typeface="Roboto" pitchFamily="2" charset="0"/>
              <a:cs typeface="Lato" panose="020F0502020204030203" pitchFamily="34" charset="0"/>
            </a:endParaRPr>
          </a:p>
        </p:txBody>
      </p:sp>
      <p:sp>
        <p:nvSpPr>
          <p:cNvPr id="40" name="Freeform 39"/>
          <p:cNvSpPr/>
          <p:nvPr/>
        </p:nvSpPr>
        <p:spPr>
          <a:xfrm>
            <a:off x="606821" y="1583299"/>
            <a:ext cx="388791" cy="388791"/>
          </a:xfrm>
          <a:custGeom>
            <a:avLst/>
            <a:gdLst>
              <a:gd name="connsiteX0" fmla="*/ 340101 w 919868"/>
              <a:gd name="connsiteY0" fmla="*/ 301708 h 919868"/>
              <a:gd name="connsiteX1" fmla="*/ 459934 w 919868"/>
              <a:gd name="connsiteY1" fmla="*/ 459934 h 919868"/>
              <a:gd name="connsiteX2" fmla="*/ 340101 w 919868"/>
              <a:gd name="connsiteY2" fmla="*/ 618160 h 919868"/>
              <a:gd name="connsiteX3" fmla="*/ 459934 w 919868"/>
              <a:gd name="connsiteY3" fmla="*/ 618160 h 919868"/>
              <a:gd name="connsiteX4" fmla="*/ 579767 w 919868"/>
              <a:gd name="connsiteY4" fmla="*/ 459934 h 919868"/>
              <a:gd name="connsiteX5" fmla="*/ 459934 w 919868"/>
              <a:gd name="connsiteY5" fmla="*/ 301708 h 919868"/>
              <a:gd name="connsiteX6" fmla="*/ 459934 w 919868"/>
              <a:gd name="connsiteY6" fmla="*/ 0 h 919868"/>
              <a:gd name="connsiteX7" fmla="*/ 919868 w 919868"/>
              <a:gd name="connsiteY7" fmla="*/ 459934 h 919868"/>
              <a:gd name="connsiteX8" fmla="*/ 459934 w 919868"/>
              <a:gd name="connsiteY8" fmla="*/ 919868 h 919868"/>
              <a:gd name="connsiteX9" fmla="*/ 0 w 919868"/>
              <a:gd name="connsiteY9" fmla="*/ 459934 h 919868"/>
              <a:gd name="connsiteX10" fmla="*/ 459934 w 919868"/>
              <a:gd name="connsiteY10" fmla="*/ 0 h 919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19868" h="919868">
                <a:moveTo>
                  <a:pt x="340101" y="301708"/>
                </a:moveTo>
                <a:lnTo>
                  <a:pt x="459934" y="459934"/>
                </a:lnTo>
                <a:lnTo>
                  <a:pt x="340101" y="618160"/>
                </a:lnTo>
                <a:lnTo>
                  <a:pt x="459934" y="618160"/>
                </a:lnTo>
                <a:lnTo>
                  <a:pt x="579767" y="459934"/>
                </a:lnTo>
                <a:lnTo>
                  <a:pt x="459934" y="301708"/>
                </a:lnTo>
                <a:close/>
                <a:moveTo>
                  <a:pt x="459934" y="0"/>
                </a:moveTo>
                <a:cubicBezTo>
                  <a:pt x="713949" y="0"/>
                  <a:pt x="919868" y="205919"/>
                  <a:pt x="919868" y="459934"/>
                </a:cubicBezTo>
                <a:cubicBezTo>
                  <a:pt x="919868" y="713949"/>
                  <a:pt x="713949" y="919868"/>
                  <a:pt x="459934" y="919868"/>
                </a:cubicBezTo>
                <a:cubicBezTo>
                  <a:pt x="205919" y="919868"/>
                  <a:pt x="0" y="713949"/>
                  <a:pt x="0" y="459934"/>
                </a:cubicBezTo>
                <a:cubicBezTo>
                  <a:pt x="0" y="205919"/>
                  <a:pt x="205919" y="0"/>
                  <a:pt x="45993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1672FBC-FE7B-4068-9E8F-C74AA444EAE5}"/>
              </a:ext>
            </a:extLst>
          </p:cNvPr>
          <p:cNvSpPr txBox="1"/>
          <p:nvPr/>
        </p:nvSpPr>
        <p:spPr>
          <a:xfrm>
            <a:off x="281471" y="2042523"/>
            <a:ext cx="2363076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err="1">
                <a:solidFill>
                  <a:schemeClr val="accent1"/>
                </a:solidFill>
                <a:latin typeface="Roboto" pitchFamily="2" charset="0"/>
                <a:ea typeface="Roboto" pitchFamily="2" charset="0"/>
                <a:cs typeface="Lato" panose="020F0502020204030203" pitchFamily="34" charset="0"/>
              </a:rPr>
              <a:t>Round</a:t>
            </a:r>
            <a:r>
              <a:rPr lang="hu-HU" b="1" dirty="0">
                <a:solidFill>
                  <a:schemeClr val="accent1"/>
                </a:solidFill>
                <a:latin typeface="Roboto" pitchFamily="2" charset="0"/>
                <a:ea typeface="Roboto" pitchFamily="2" charset="0"/>
                <a:cs typeface="Lato" panose="020F0502020204030203" pitchFamily="34" charset="0"/>
              </a:rPr>
              <a:t> 1</a:t>
            </a:r>
          </a:p>
          <a:p>
            <a:endParaRPr lang="en-US" b="1" dirty="0">
              <a:solidFill>
                <a:schemeClr val="accent1"/>
              </a:solidFill>
              <a:latin typeface="Roboto" pitchFamily="2" charset="0"/>
              <a:ea typeface="Roboto" pitchFamily="2" charset="0"/>
              <a:cs typeface="Lato" panose="020F0502020204030203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u-HU" sz="1200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Situation</a:t>
            </a:r>
            <a:r>
              <a:rPr lang="hu-HU" sz="1200" b="1" dirty="0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 and </a:t>
            </a:r>
            <a:r>
              <a:rPr lang="hu-HU" sz="1200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solution</a:t>
            </a:r>
            <a:endParaRPr lang="hu-HU" sz="1200" b="1" dirty="0">
              <a:latin typeface="Century Schoolbook" panose="02040604050505020304" pitchFamily="18" charset="0"/>
              <a:ea typeface="Roboto" pitchFamily="2" charset="0"/>
              <a:cs typeface="Lato" panose="020F0502020204030203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u-HU" sz="1200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Pandemic</a:t>
            </a:r>
            <a:endParaRPr lang="hu-HU" sz="1200" b="1" dirty="0">
              <a:latin typeface="Century Schoolbook" panose="02040604050505020304" pitchFamily="18" charset="0"/>
              <a:ea typeface="Roboto" pitchFamily="2" charset="0"/>
              <a:cs typeface="Lato" panose="020F0502020204030203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u-HU" sz="1200" b="1" dirty="0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Extra </a:t>
            </a:r>
            <a:r>
              <a:rPr lang="hu-HU" sz="1200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cleaning</a:t>
            </a:r>
            <a:r>
              <a:rPr lang="hu-HU" sz="1200" b="1" dirty="0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u-HU" sz="1200" b="1" dirty="0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Restaurant is </a:t>
            </a:r>
            <a:r>
              <a:rPr lang="hu-HU" sz="1200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closed</a:t>
            </a:r>
            <a:endParaRPr lang="hu-HU" sz="1200" b="1" dirty="0">
              <a:latin typeface="Century Schoolbook" panose="02040604050505020304" pitchFamily="18" charset="0"/>
              <a:ea typeface="Roboto" pitchFamily="2" charset="0"/>
              <a:cs typeface="Lato" panose="020F0502020204030203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u-HU" sz="1200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Investing</a:t>
            </a:r>
            <a:r>
              <a:rPr lang="hu-HU" sz="1200" b="1" dirty="0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 in </a:t>
            </a:r>
            <a:r>
              <a:rPr lang="hu-HU" sz="1200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sustainablity</a:t>
            </a:r>
            <a:endParaRPr lang="hu-HU" sz="1200" b="1" dirty="0">
              <a:latin typeface="Century Schoolbook" panose="02040604050505020304" pitchFamily="18" charset="0"/>
              <a:ea typeface="Roboto" pitchFamily="2" charset="0"/>
              <a:cs typeface="Lato" panose="020F0502020204030203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u-HU" sz="1200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Keeping</a:t>
            </a:r>
            <a:r>
              <a:rPr lang="hu-HU" sz="1200" b="1" dirty="0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/ </a:t>
            </a:r>
            <a:r>
              <a:rPr lang="hu-HU" sz="1200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training</a:t>
            </a:r>
            <a:r>
              <a:rPr lang="hu-HU" sz="1200" b="1" dirty="0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 </a:t>
            </a:r>
            <a:r>
              <a:rPr lang="hu-HU" sz="1200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our</a:t>
            </a:r>
            <a:r>
              <a:rPr lang="hu-HU" sz="1200" b="1" dirty="0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 </a:t>
            </a:r>
            <a:r>
              <a:rPr lang="hu-HU" sz="1200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durability</a:t>
            </a:r>
            <a:r>
              <a:rPr lang="hu-HU" sz="1200" b="1" dirty="0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 </a:t>
            </a:r>
            <a:r>
              <a:rPr lang="hu-HU" sz="1200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staff</a:t>
            </a:r>
            <a:endParaRPr lang="hu-HU" sz="1200" b="1" dirty="0">
              <a:latin typeface="Century Schoolbook" panose="02040604050505020304" pitchFamily="18" charset="0"/>
              <a:ea typeface="Roboto" pitchFamily="2" charset="0"/>
              <a:cs typeface="Lato" panose="020F0502020204030203" pitchFamily="34" charset="0"/>
            </a:endParaRPr>
          </a:p>
          <a:p>
            <a:r>
              <a:rPr lang="en-US" sz="1200" dirty="0">
                <a:latin typeface="Roboto" pitchFamily="2" charset="0"/>
                <a:ea typeface="Roboto" pitchFamily="2" charset="0"/>
                <a:cs typeface="Lato" panose="020F0502020204030203" pitchFamily="34" charset="0"/>
              </a:rPr>
              <a:t> </a:t>
            </a:r>
          </a:p>
          <a:p>
            <a:endParaRPr lang="en-US" sz="1400" dirty="0">
              <a:latin typeface="Roboto" pitchFamily="2" charset="0"/>
              <a:ea typeface="Roboto" pitchFamily="2" charset="0"/>
              <a:cs typeface="Lato" panose="020F0502020204030203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1672FBC-FE7B-4068-9E8F-C74AA444EAE5}"/>
              </a:ext>
            </a:extLst>
          </p:cNvPr>
          <p:cNvSpPr txBox="1"/>
          <p:nvPr/>
        </p:nvSpPr>
        <p:spPr>
          <a:xfrm>
            <a:off x="3586083" y="2747929"/>
            <a:ext cx="2363076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err="1">
                <a:solidFill>
                  <a:schemeClr val="accent4"/>
                </a:solidFill>
                <a:latin typeface="Roboto" pitchFamily="2" charset="0"/>
                <a:ea typeface="Roboto" pitchFamily="2" charset="0"/>
                <a:cs typeface="Lato" panose="020F0502020204030203" pitchFamily="34" charset="0"/>
              </a:rPr>
              <a:t>Round</a:t>
            </a:r>
            <a:r>
              <a:rPr lang="hu-HU" b="1" dirty="0">
                <a:solidFill>
                  <a:schemeClr val="accent4"/>
                </a:solidFill>
                <a:latin typeface="Roboto" pitchFamily="2" charset="0"/>
                <a:ea typeface="Roboto" pitchFamily="2" charset="0"/>
                <a:cs typeface="Lato" panose="020F0502020204030203" pitchFamily="34" charset="0"/>
              </a:rPr>
              <a:t> 3</a:t>
            </a:r>
          </a:p>
          <a:p>
            <a:endParaRPr lang="hu-HU" b="1" dirty="0">
              <a:solidFill>
                <a:schemeClr val="accent4"/>
              </a:solidFill>
              <a:latin typeface="Roboto" pitchFamily="2" charset="0"/>
              <a:ea typeface="Roboto" pitchFamily="2" charset="0"/>
              <a:cs typeface="Lato" panose="020F0502020204030203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u-HU" sz="1200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Situation</a:t>
            </a:r>
            <a:r>
              <a:rPr lang="hu-HU" sz="1200" b="1" dirty="0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 and </a:t>
            </a:r>
            <a:r>
              <a:rPr lang="hu-HU" sz="1200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solution</a:t>
            </a:r>
            <a:endParaRPr lang="hu-HU" sz="1200" b="1" dirty="0">
              <a:latin typeface="Century Schoolbook" panose="02040604050505020304" pitchFamily="18" charset="0"/>
              <a:ea typeface="Roboto" pitchFamily="2" charset="0"/>
              <a:cs typeface="Lato" panose="020F0502020204030203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u-HU" sz="1200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Breakfast</a:t>
            </a:r>
            <a:r>
              <a:rPr lang="hu-HU" sz="1200" b="1" dirty="0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 </a:t>
            </a:r>
            <a:r>
              <a:rPr lang="hu-HU" sz="1200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opening</a:t>
            </a:r>
            <a:endParaRPr lang="hu-HU" sz="1200" b="1" dirty="0">
              <a:latin typeface="Century Schoolbook" panose="02040604050505020304" pitchFamily="18" charset="0"/>
              <a:ea typeface="Roboto" pitchFamily="2" charset="0"/>
              <a:cs typeface="Lato" panose="020F0502020204030203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u-HU" sz="1200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Changing</a:t>
            </a:r>
            <a:r>
              <a:rPr lang="hu-HU" sz="1200" b="1" dirty="0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 </a:t>
            </a:r>
            <a:r>
              <a:rPr lang="hu-HU" sz="1200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menu</a:t>
            </a:r>
            <a:endParaRPr lang="hu-HU" sz="1200" b="1" dirty="0">
              <a:latin typeface="Century Schoolbook" panose="02040604050505020304" pitchFamily="18" charset="0"/>
              <a:ea typeface="Roboto" pitchFamily="2" charset="0"/>
              <a:cs typeface="Lato" panose="020F0502020204030203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u-HU" sz="1200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Keeping</a:t>
            </a:r>
            <a:r>
              <a:rPr lang="hu-HU" sz="1200" b="1" dirty="0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 </a:t>
            </a:r>
            <a:r>
              <a:rPr lang="hu-HU" sz="1200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our</a:t>
            </a:r>
            <a:r>
              <a:rPr lang="hu-HU" sz="1200" b="1" dirty="0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 </a:t>
            </a:r>
            <a:r>
              <a:rPr lang="hu-HU" sz="1200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good</a:t>
            </a:r>
            <a:r>
              <a:rPr lang="hu-HU" sz="1200" b="1" dirty="0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 </a:t>
            </a:r>
            <a:r>
              <a:rPr lang="hu-HU" sz="1200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selling</a:t>
            </a:r>
            <a:r>
              <a:rPr lang="hu-HU" sz="1200" b="1" dirty="0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 </a:t>
            </a:r>
            <a:r>
              <a:rPr lang="hu-HU" sz="1200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product</a:t>
            </a:r>
            <a:r>
              <a:rPr lang="hu-HU" sz="1200" b="1" dirty="0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 and </a:t>
            </a:r>
            <a:r>
              <a:rPr lang="hu-HU" sz="1200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change</a:t>
            </a:r>
            <a:r>
              <a:rPr lang="hu-HU" sz="1200" b="1" dirty="0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 </a:t>
            </a:r>
            <a:r>
              <a:rPr lang="hu-HU" sz="1200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the</a:t>
            </a:r>
            <a:r>
              <a:rPr lang="hu-HU" sz="1200" b="1" dirty="0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 </a:t>
            </a:r>
            <a:r>
              <a:rPr lang="hu-HU" sz="1200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losers</a:t>
            </a:r>
            <a:endParaRPr lang="en-US" sz="1200" b="1" dirty="0">
              <a:latin typeface="Century Schoolbook" panose="02040604050505020304" pitchFamily="18" charset="0"/>
              <a:ea typeface="Roboto" pitchFamily="2" charset="0"/>
              <a:cs typeface="Lato" panose="020F0502020204030203" pitchFamily="34" charset="0"/>
            </a:endParaRPr>
          </a:p>
          <a:p>
            <a:endParaRPr lang="en-US" sz="1400" dirty="0">
              <a:latin typeface="Roboto" pitchFamily="2" charset="0"/>
              <a:ea typeface="Roboto" pitchFamily="2" charset="0"/>
              <a:cs typeface="Lato" panose="020F0502020204030203" pitchFamily="34" charset="0"/>
            </a:endParaRPr>
          </a:p>
        </p:txBody>
      </p:sp>
      <p:sp>
        <p:nvSpPr>
          <p:cNvPr id="46" name="Oval 45"/>
          <p:cNvSpPr/>
          <p:nvPr/>
        </p:nvSpPr>
        <p:spPr>
          <a:xfrm>
            <a:off x="9234149" y="1146476"/>
            <a:ext cx="211178" cy="211178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1672FBC-FE7B-4068-9E8F-C74AA444EAE5}"/>
              </a:ext>
            </a:extLst>
          </p:cNvPr>
          <p:cNvSpPr txBox="1"/>
          <p:nvPr/>
        </p:nvSpPr>
        <p:spPr>
          <a:xfrm>
            <a:off x="5342467" y="5124606"/>
            <a:ext cx="268275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err="1">
                <a:solidFill>
                  <a:schemeClr val="accent5"/>
                </a:solidFill>
                <a:latin typeface="Roboto" pitchFamily="2" charset="0"/>
                <a:ea typeface="Roboto" pitchFamily="2" charset="0"/>
                <a:cs typeface="Lato" panose="020F0502020204030203" pitchFamily="34" charset="0"/>
              </a:rPr>
              <a:t>Round</a:t>
            </a:r>
            <a:r>
              <a:rPr lang="hu-HU" b="1" dirty="0">
                <a:solidFill>
                  <a:schemeClr val="accent5"/>
                </a:solidFill>
                <a:latin typeface="Roboto" pitchFamily="2" charset="0"/>
                <a:ea typeface="Roboto" pitchFamily="2" charset="0"/>
                <a:cs typeface="Lato" panose="020F0502020204030203" pitchFamily="34" charset="0"/>
              </a:rPr>
              <a:t> 4</a:t>
            </a:r>
          </a:p>
          <a:p>
            <a:endParaRPr lang="en-US" b="1" dirty="0">
              <a:solidFill>
                <a:schemeClr val="accent5"/>
              </a:solidFill>
              <a:latin typeface="Roboto" pitchFamily="2" charset="0"/>
              <a:ea typeface="Roboto" pitchFamily="2" charset="0"/>
              <a:cs typeface="Lato" panose="020F0502020204030203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u-HU" sz="1200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Situation</a:t>
            </a:r>
            <a:r>
              <a:rPr lang="hu-HU" sz="1200" b="1" dirty="0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 and </a:t>
            </a:r>
            <a:r>
              <a:rPr lang="hu-HU" sz="1200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solution</a:t>
            </a:r>
            <a:endParaRPr lang="hu-HU" sz="1200" b="1" dirty="0">
              <a:latin typeface="Century Schoolbook" panose="02040604050505020304" pitchFamily="18" charset="0"/>
              <a:ea typeface="Roboto" pitchFamily="2" charset="0"/>
              <a:cs typeface="Lato" panose="020F0502020204030203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u-HU" sz="1200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Restaruant</a:t>
            </a:r>
            <a:r>
              <a:rPr lang="hu-HU" sz="1200" b="1" dirty="0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 </a:t>
            </a:r>
            <a:r>
              <a:rPr lang="hu-HU" sz="1200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wasn’t</a:t>
            </a:r>
            <a:r>
              <a:rPr lang="hu-HU" sz="1200" b="1" dirty="0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 </a:t>
            </a:r>
            <a:r>
              <a:rPr lang="hu-HU" sz="1200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making</a:t>
            </a:r>
            <a:r>
              <a:rPr lang="hu-HU" sz="1200" b="1" dirty="0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 </a:t>
            </a:r>
            <a:r>
              <a:rPr lang="hu-HU" sz="1200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any</a:t>
            </a:r>
            <a:r>
              <a:rPr lang="hu-HU" sz="1200" b="1" dirty="0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 profit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u-HU" sz="1200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Preperation</a:t>
            </a:r>
            <a:r>
              <a:rPr lang="hu-HU" sz="1200" b="1" dirty="0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 </a:t>
            </a:r>
            <a:r>
              <a:rPr lang="hu-HU" sz="1200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for</a:t>
            </a:r>
            <a:r>
              <a:rPr lang="hu-HU" sz="1200" b="1" dirty="0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 World </a:t>
            </a:r>
            <a:r>
              <a:rPr lang="hu-HU" sz="1200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Cup</a:t>
            </a:r>
            <a:endParaRPr lang="en-US" sz="1200" b="1" dirty="0">
              <a:latin typeface="Century Schoolbook" panose="02040604050505020304" pitchFamily="18" charset="0"/>
              <a:ea typeface="Roboto" pitchFamily="2" charset="0"/>
              <a:cs typeface="Lato" panose="020F0502020204030203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51672FBC-FE7B-4068-9E8F-C74AA444EAE5}"/>
              </a:ext>
            </a:extLst>
          </p:cNvPr>
          <p:cNvSpPr txBox="1"/>
          <p:nvPr/>
        </p:nvSpPr>
        <p:spPr>
          <a:xfrm>
            <a:off x="6894176" y="649325"/>
            <a:ext cx="236307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err="1">
                <a:solidFill>
                  <a:schemeClr val="accent6">
                    <a:lumMod val="75000"/>
                  </a:schemeClr>
                </a:solidFill>
                <a:latin typeface="Roboto" pitchFamily="2" charset="0"/>
                <a:ea typeface="Roboto" pitchFamily="2" charset="0"/>
                <a:cs typeface="Lato" panose="020F0502020204030203" pitchFamily="34" charset="0"/>
              </a:rPr>
              <a:t>Round</a:t>
            </a:r>
            <a:r>
              <a:rPr lang="hu-HU" b="1" dirty="0">
                <a:solidFill>
                  <a:schemeClr val="accent6">
                    <a:lumMod val="75000"/>
                  </a:schemeClr>
                </a:solidFill>
                <a:latin typeface="Roboto" pitchFamily="2" charset="0"/>
                <a:ea typeface="Roboto" pitchFamily="2" charset="0"/>
                <a:cs typeface="Lato" panose="020F0502020204030203" pitchFamily="34" charset="0"/>
              </a:rPr>
              <a:t> 5</a:t>
            </a:r>
          </a:p>
          <a:p>
            <a:endParaRPr lang="en-US" b="1" dirty="0">
              <a:solidFill>
                <a:schemeClr val="accent6">
                  <a:lumMod val="75000"/>
                </a:schemeClr>
              </a:solidFill>
              <a:latin typeface="Roboto" pitchFamily="2" charset="0"/>
              <a:ea typeface="Roboto" pitchFamily="2" charset="0"/>
              <a:cs typeface="Lato" panose="020F0502020204030203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u-HU" sz="1200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Situation</a:t>
            </a:r>
            <a:r>
              <a:rPr lang="hu-HU" sz="1200" b="1" dirty="0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 and </a:t>
            </a:r>
            <a:r>
              <a:rPr lang="hu-HU" sz="1200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solution</a:t>
            </a:r>
            <a:endParaRPr lang="hu-HU" sz="1200" b="1" dirty="0">
              <a:latin typeface="Century Schoolbook" panose="02040604050505020304" pitchFamily="18" charset="0"/>
              <a:ea typeface="Roboto" pitchFamily="2" charset="0"/>
              <a:cs typeface="Lato" panose="020F0502020204030203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u-HU" sz="1200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Sorted</a:t>
            </a:r>
            <a:r>
              <a:rPr lang="hu-HU" sz="1200" b="1" dirty="0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 </a:t>
            </a:r>
            <a:r>
              <a:rPr lang="hu-HU" sz="1200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put</a:t>
            </a:r>
            <a:r>
              <a:rPr lang="hu-HU" sz="1200" b="1" dirty="0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 </a:t>
            </a:r>
            <a:r>
              <a:rPr lang="hu-HU" sz="1200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inventory</a:t>
            </a:r>
            <a:r>
              <a:rPr lang="hu-HU" sz="1200" b="1" dirty="0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 </a:t>
            </a:r>
            <a:r>
              <a:rPr lang="hu-HU" sz="1200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for</a:t>
            </a:r>
            <a:r>
              <a:rPr lang="hu-HU" sz="1200" b="1" dirty="0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 World </a:t>
            </a:r>
            <a:r>
              <a:rPr lang="hu-HU" sz="1200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Cup</a:t>
            </a:r>
            <a:endParaRPr lang="hu-HU" sz="1200" b="1" dirty="0">
              <a:latin typeface="Century Schoolbook" panose="02040604050505020304" pitchFamily="18" charset="0"/>
              <a:ea typeface="Roboto" pitchFamily="2" charset="0"/>
              <a:cs typeface="Lato" panose="020F0502020204030203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u-HU" sz="1200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Preperation</a:t>
            </a:r>
            <a:r>
              <a:rPr lang="hu-HU" sz="1200" b="1" dirty="0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 </a:t>
            </a:r>
            <a:r>
              <a:rPr lang="hu-HU" sz="1200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for</a:t>
            </a:r>
            <a:r>
              <a:rPr lang="hu-HU" sz="1200" b="1" dirty="0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 World </a:t>
            </a:r>
            <a:r>
              <a:rPr lang="hu-HU" sz="1200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Cup</a:t>
            </a:r>
            <a:endParaRPr lang="hu-HU" sz="1200" b="1" dirty="0">
              <a:latin typeface="Century Schoolbook" panose="02040604050505020304" pitchFamily="18" charset="0"/>
              <a:ea typeface="Roboto" pitchFamily="2" charset="0"/>
              <a:cs typeface="Lato" panose="020F0502020204030203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u-HU" sz="1200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Small</a:t>
            </a:r>
            <a:r>
              <a:rPr lang="hu-HU" sz="1200" b="1" dirty="0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 </a:t>
            </a:r>
            <a:r>
              <a:rPr lang="hu-HU" sz="1200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change</a:t>
            </a:r>
            <a:r>
              <a:rPr lang="hu-HU" sz="1200" b="1" dirty="0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 in </a:t>
            </a:r>
            <a:r>
              <a:rPr lang="hu-HU" sz="1200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menu</a:t>
            </a:r>
            <a:endParaRPr lang="en-US" sz="1200" b="1" dirty="0">
              <a:latin typeface="Century Schoolbook" panose="02040604050505020304" pitchFamily="18" charset="0"/>
              <a:ea typeface="Roboto" pitchFamily="2" charset="0"/>
              <a:cs typeface="Lato" panose="020F0502020204030203" pitchFamily="34" charset="0"/>
            </a:endParaRPr>
          </a:p>
        </p:txBody>
      </p:sp>
      <p:grpSp>
        <p:nvGrpSpPr>
          <p:cNvPr id="49" name="Shape 453"/>
          <p:cNvGrpSpPr/>
          <p:nvPr/>
        </p:nvGrpSpPr>
        <p:grpSpPr>
          <a:xfrm>
            <a:off x="10753575" y="964247"/>
            <a:ext cx="457203" cy="487148"/>
            <a:chOff x="5970800" y="1619250"/>
            <a:chExt cx="428650" cy="456725"/>
          </a:xfrm>
          <a:solidFill>
            <a:schemeClr val="bg1"/>
          </a:solidFill>
        </p:grpSpPr>
        <p:sp>
          <p:nvSpPr>
            <p:cNvPr id="50" name="Shape 454"/>
            <p:cNvSpPr/>
            <p:nvPr/>
          </p:nvSpPr>
          <p:spPr>
            <a:xfrm>
              <a:off x="5970800" y="1674200"/>
              <a:ext cx="377975" cy="377950"/>
            </a:xfrm>
            <a:custGeom>
              <a:avLst/>
              <a:gdLst/>
              <a:ahLst/>
              <a:cxnLst/>
              <a:rect l="0" t="0" r="0" b="0"/>
              <a:pathLst>
                <a:path w="15119" h="15118" extrusionOk="0">
                  <a:moveTo>
                    <a:pt x="7181" y="0"/>
                  </a:moveTo>
                  <a:lnTo>
                    <a:pt x="6790" y="49"/>
                  </a:lnTo>
                  <a:lnTo>
                    <a:pt x="6424" y="98"/>
                  </a:lnTo>
                  <a:lnTo>
                    <a:pt x="6058" y="147"/>
                  </a:lnTo>
                  <a:lnTo>
                    <a:pt x="5691" y="244"/>
                  </a:lnTo>
                  <a:lnTo>
                    <a:pt x="5325" y="342"/>
                  </a:lnTo>
                  <a:lnTo>
                    <a:pt x="4983" y="464"/>
                  </a:lnTo>
                  <a:lnTo>
                    <a:pt x="4641" y="586"/>
                  </a:lnTo>
                  <a:lnTo>
                    <a:pt x="4299" y="733"/>
                  </a:lnTo>
                  <a:lnTo>
                    <a:pt x="3982" y="904"/>
                  </a:lnTo>
                  <a:lnTo>
                    <a:pt x="3664" y="1099"/>
                  </a:lnTo>
                  <a:lnTo>
                    <a:pt x="3347" y="1295"/>
                  </a:lnTo>
                  <a:lnTo>
                    <a:pt x="3053" y="1490"/>
                  </a:lnTo>
                  <a:lnTo>
                    <a:pt x="2760" y="1734"/>
                  </a:lnTo>
                  <a:lnTo>
                    <a:pt x="2492" y="1954"/>
                  </a:lnTo>
                  <a:lnTo>
                    <a:pt x="2223" y="2223"/>
                  </a:lnTo>
                  <a:lnTo>
                    <a:pt x="1979" y="2467"/>
                  </a:lnTo>
                  <a:lnTo>
                    <a:pt x="1735" y="2760"/>
                  </a:lnTo>
                  <a:lnTo>
                    <a:pt x="1515" y="3029"/>
                  </a:lnTo>
                  <a:lnTo>
                    <a:pt x="1295" y="3322"/>
                  </a:lnTo>
                  <a:lnTo>
                    <a:pt x="1100" y="3639"/>
                  </a:lnTo>
                  <a:lnTo>
                    <a:pt x="929" y="3957"/>
                  </a:lnTo>
                  <a:lnTo>
                    <a:pt x="758" y="4274"/>
                  </a:lnTo>
                  <a:lnTo>
                    <a:pt x="611" y="4616"/>
                  </a:lnTo>
                  <a:lnTo>
                    <a:pt x="465" y="4958"/>
                  </a:lnTo>
                  <a:lnTo>
                    <a:pt x="343" y="5300"/>
                  </a:lnTo>
                  <a:lnTo>
                    <a:pt x="245" y="5666"/>
                  </a:lnTo>
                  <a:lnTo>
                    <a:pt x="172" y="6033"/>
                  </a:lnTo>
                  <a:lnTo>
                    <a:pt x="98" y="6399"/>
                  </a:lnTo>
                  <a:lnTo>
                    <a:pt x="49" y="6790"/>
                  </a:lnTo>
                  <a:lnTo>
                    <a:pt x="25" y="7156"/>
                  </a:lnTo>
                  <a:lnTo>
                    <a:pt x="1" y="7547"/>
                  </a:lnTo>
                  <a:lnTo>
                    <a:pt x="25" y="7938"/>
                  </a:lnTo>
                  <a:lnTo>
                    <a:pt x="49" y="8328"/>
                  </a:lnTo>
                  <a:lnTo>
                    <a:pt x="98" y="8695"/>
                  </a:lnTo>
                  <a:lnTo>
                    <a:pt x="172" y="9085"/>
                  </a:lnTo>
                  <a:lnTo>
                    <a:pt x="245" y="9452"/>
                  </a:lnTo>
                  <a:lnTo>
                    <a:pt x="343" y="9794"/>
                  </a:lnTo>
                  <a:lnTo>
                    <a:pt x="465" y="10160"/>
                  </a:lnTo>
                  <a:lnTo>
                    <a:pt x="611" y="10502"/>
                  </a:lnTo>
                  <a:lnTo>
                    <a:pt x="758" y="10820"/>
                  </a:lnTo>
                  <a:lnTo>
                    <a:pt x="929" y="11161"/>
                  </a:lnTo>
                  <a:lnTo>
                    <a:pt x="1100" y="11479"/>
                  </a:lnTo>
                  <a:lnTo>
                    <a:pt x="1295" y="11772"/>
                  </a:lnTo>
                  <a:lnTo>
                    <a:pt x="1515" y="12065"/>
                  </a:lnTo>
                  <a:lnTo>
                    <a:pt x="1735" y="12358"/>
                  </a:lnTo>
                  <a:lnTo>
                    <a:pt x="1979" y="12627"/>
                  </a:lnTo>
                  <a:lnTo>
                    <a:pt x="2223" y="12895"/>
                  </a:lnTo>
                  <a:lnTo>
                    <a:pt x="2492" y="13140"/>
                  </a:lnTo>
                  <a:lnTo>
                    <a:pt x="2760" y="13384"/>
                  </a:lnTo>
                  <a:lnTo>
                    <a:pt x="3053" y="13604"/>
                  </a:lnTo>
                  <a:lnTo>
                    <a:pt x="3347" y="13824"/>
                  </a:lnTo>
                  <a:lnTo>
                    <a:pt x="3664" y="14019"/>
                  </a:lnTo>
                  <a:lnTo>
                    <a:pt x="3982" y="14190"/>
                  </a:lnTo>
                  <a:lnTo>
                    <a:pt x="4299" y="14361"/>
                  </a:lnTo>
                  <a:lnTo>
                    <a:pt x="4641" y="14507"/>
                  </a:lnTo>
                  <a:lnTo>
                    <a:pt x="4983" y="14654"/>
                  </a:lnTo>
                  <a:lnTo>
                    <a:pt x="5325" y="14776"/>
                  </a:lnTo>
                  <a:lnTo>
                    <a:pt x="5691" y="14874"/>
                  </a:lnTo>
                  <a:lnTo>
                    <a:pt x="6058" y="14947"/>
                  </a:lnTo>
                  <a:lnTo>
                    <a:pt x="6424" y="15020"/>
                  </a:lnTo>
                  <a:lnTo>
                    <a:pt x="6790" y="15069"/>
                  </a:lnTo>
                  <a:lnTo>
                    <a:pt x="7181" y="15094"/>
                  </a:lnTo>
                  <a:lnTo>
                    <a:pt x="7572" y="15118"/>
                  </a:lnTo>
                  <a:lnTo>
                    <a:pt x="7963" y="15094"/>
                  </a:lnTo>
                  <a:lnTo>
                    <a:pt x="8329" y="15069"/>
                  </a:lnTo>
                  <a:lnTo>
                    <a:pt x="8720" y="15020"/>
                  </a:lnTo>
                  <a:lnTo>
                    <a:pt x="9086" y="14947"/>
                  </a:lnTo>
                  <a:lnTo>
                    <a:pt x="9452" y="14874"/>
                  </a:lnTo>
                  <a:lnTo>
                    <a:pt x="9819" y="14776"/>
                  </a:lnTo>
                  <a:lnTo>
                    <a:pt x="10161" y="14654"/>
                  </a:lnTo>
                  <a:lnTo>
                    <a:pt x="10503" y="14507"/>
                  </a:lnTo>
                  <a:lnTo>
                    <a:pt x="10844" y="14361"/>
                  </a:lnTo>
                  <a:lnTo>
                    <a:pt x="11162" y="14190"/>
                  </a:lnTo>
                  <a:lnTo>
                    <a:pt x="11479" y="14019"/>
                  </a:lnTo>
                  <a:lnTo>
                    <a:pt x="11797" y="13824"/>
                  </a:lnTo>
                  <a:lnTo>
                    <a:pt x="12090" y="13604"/>
                  </a:lnTo>
                  <a:lnTo>
                    <a:pt x="12383" y="13384"/>
                  </a:lnTo>
                  <a:lnTo>
                    <a:pt x="12652" y="13140"/>
                  </a:lnTo>
                  <a:lnTo>
                    <a:pt x="12920" y="12895"/>
                  </a:lnTo>
                  <a:lnTo>
                    <a:pt x="13165" y="12627"/>
                  </a:lnTo>
                  <a:lnTo>
                    <a:pt x="13409" y="12358"/>
                  </a:lnTo>
                  <a:lnTo>
                    <a:pt x="13629" y="12065"/>
                  </a:lnTo>
                  <a:lnTo>
                    <a:pt x="13824" y="11772"/>
                  </a:lnTo>
                  <a:lnTo>
                    <a:pt x="14019" y="11479"/>
                  </a:lnTo>
                  <a:lnTo>
                    <a:pt x="14215" y="11161"/>
                  </a:lnTo>
                  <a:lnTo>
                    <a:pt x="14386" y="10820"/>
                  </a:lnTo>
                  <a:lnTo>
                    <a:pt x="14532" y="10502"/>
                  </a:lnTo>
                  <a:lnTo>
                    <a:pt x="14654" y="10160"/>
                  </a:lnTo>
                  <a:lnTo>
                    <a:pt x="14777" y="9794"/>
                  </a:lnTo>
                  <a:lnTo>
                    <a:pt x="14899" y="9452"/>
                  </a:lnTo>
                  <a:lnTo>
                    <a:pt x="14972" y="9085"/>
                  </a:lnTo>
                  <a:lnTo>
                    <a:pt x="15045" y="8695"/>
                  </a:lnTo>
                  <a:lnTo>
                    <a:pt x="15094" y="8328"/>
                  </a:lnTo>
                  <a:lnTo>
                    <a:pt x="15118" y="7938"/>
                  </a:lnTo>
                  <a:lnTo>
                    <a:pt x="15118" y="7547"/>
                  </a:lnTo>
                  <a:lnTo>
                    <a:pt x="15094" y="6936"/>
                  </a:lnTo>
                  <a:lnTo>
                    <a:pt x="15021" y="6326"/>
                  </a:lnTo>
                  <a:lnTo>
                    <a:pt x="14899" y="5740"/>
                  </a:lnTo>
                  <a:lnTo>
                    <a:pt x="14728" y="5178"/>
                  </a:lnTo>
                  <a:lnTo>
                    <a:pt x="14532" y="4616"/>
                  </a:lnTo>
                  <a:lnTo>
                    <a:pt x="14288" y="4079"/>
                  </a:lnTo>
                  <a:lnTo>
                    <a:pt x="13995" y="3590"/>
                  </a:lnTo>
                  <a:lnTo>
                    <a:pt x="13653" y="3102"/>
                  </a:lnTo>
                  <a:lnTo>
                    <a:pt x="13458" y="3053"/>
                  </a:lnTo>
                  <a:lnTo>
                    <a:pt x="12163" y="4347"/>
                  </a:lnTo>
                  <a:lnTo>
                    <a:pt x="12383" y="4689"/>
                  </a:lnTo>
                  <a:lnTo>
                    <a:pt x="12578" y="5056"/>
                  </a:lnTo>
                  <a:lnTo>
                    <a:pt x="12749" y="5446"/>
                  </a:lnTo>
                  <a:lnTo>
                    <a:pt x="12896" y="5837"/>
                  </a:lnTo>
                  <a:lnTo>
                    <a:pt x="13018" y="6252"/>
                  </a:lnTo>
                  <a:lnTo>
                    <a:pt x="13091" y="6668"/>
                  </a:lnTo>
                  <a:lnTo>
                    <a:pt x="13165" y="7107"/>
                  </a:lnTo>
                  <a:lnTo>
                    <a:pt x="13165" y="7547"/>
                  </a:lnTo>
                  <a:lnTo>
                    <a:pt x="13140" y="8133"/>
                  </a:lnTo>
                  <a:lnTo>
                    <a:pt x="13067" y="8695"/>
                  </a:lnTo>
                  <a:lnTo>
                    <a:pt x="12920" y="9208"/>
                  </a:lnTo>
                  <a:lnTo>
                    <a:pt x="12725" y="9745"/>
                  </a:lnTo>
                  <a:lnTo>
                    <a:pt x="12505" y="10233"/>
                  </a:lnTo>
                  <a:lnTo>
                    <a:pt x="12212" y="10673"/>
                  </a:lnTo>
                  <a:lnTo>
                    <a:pt x="11895" y="11113"/>
                  </a:lnTo>
                  <a:lnTo>
                    <a:pt x="11528" y="11503"/>
                  </a:lnTo>
                  <a:lnTo>
                    <a:pt x="11138" y="11870"/>
                  </a:lnTo>
                  <a:lnTo>
                    <a:pt x="10698" y="12187"/>
                  </a:lnTo>
                  <a:lnTo>
                    <a:pt x="10234" y="12480"/>
                  </a:lnTo>
                  <a:lnTo>
                    <a:pt x="9745" y="12725"/>
                  </a:lnTo>
                  <a:lnTo>
                    <a:pt x="9233" y="12895"/>
                  </a:lnTo>
                  <a:lnTo>
                    <a:pt x="8695" y="13042"/>
                  </a:lnTo>
                  <a:lnTo>
                    <a:pt x="8133" y="13140"/>
                  </a:lnTo>
                  <a:lnTo>
                    <a:pt x="7572" y="13164"/>
                  </a:lnTo>
                  <a:lnTo>
                    <a:pt x="6986" y="13140"/>
                  </a:lnTo>
                  <a:lnTo>
                    <a:pt x="6448" y="13042"/>
                  </a:lnTo>
                  <a:lnTo>
                    <a:pt x="5911" y="12895"/>
                  </a:lnTo>
                  <a:lnTo>
                    <a:pt x="5398" y="12725"/>
                  </a:lnTo>
                  <a:lnTo>
                    <a:pt x="4910" y="12480"/>
                  </a:lnTo>
                  <a:lnTo>
                    <a:pt x="4446" y="12187"/>
                  </a:lnTo>
                  <a:lnTo>
                    <a:pt x="4006" y="11870"/>
                  </a:lnTo>
                  <a:lnTo>
                    <a:pt x="3615" y="11503"/>
                  </a:lnTo>
                  <a:lnTo>
                    <a:pt x="3249" y="11113"/>
                  </a:lnTo>
                  <a:lnTo>
                    <a:pt x="2931" y="10673"/>
                  </a:lnTo>
                  <a:lnTo>
                    <a:pt x="2638" y="10233"/>
                  </a:lnTo>
                  <a:lnTo>
                    <a:pt x="2418" y="9745"/>
                  </a:lnTo>
                  <a:lnTo>
                    <a:pt x="2223" y="9208"/>
                  </a:lnTo>
                  <a:lnTo>
                    <a:pt x="2077" y="8695"/>
                  </a:lnTo>
                  <a:lnTo>
                    <a:pt x="2003" y="8133"/>
                  </a:lnTo>
                  <a:lnTo>
                    <a:pt x="1954" y="7547"/>
                  </a:lnTo>
                  <a:lnTo>
                    <a:pt x="2003" y="6985"/>
                  </a:lnTo>
                  <a:lnTo>
                    <a:pt x="2077" y="6423"/>
                  </a:lnTo>
                  <a:lnTo>
                    <a:pt x="2223" y="5886"/>
                  </a:lnTo>
                  <a:lnTo>
                    <a:pt x="2418" y="5373"/>
                  </a:lnTo>
                  <a:lnTo>
                    <a:pt x="2638" y="4885"/>
                  </a:lnTo>
                  <a:lnTo>
                    <a:pt x="2931" y="4421"/>
                  </a:lnTo>
                  <a:lnTo>
                    <a:pt x="3249" y="4005"/>
                  </a:lnTo>
                  <a:lnTo>
                    <a:pt x="3615" y="3590"/>
                  </a:lnTo>
                  <a:lnTo>
                    <a:pt x="4006" y="3224"/>
                  </a:lnTo>
                  <a:lnTo>
                    <a:pt x="4446" y="2906"/>
                  </a:lnTo>
                  <a:lnTo>
                    <a:pt x="4910" y="2638"/>
                  </a:lnTo>
                  <a:lnTo>
                    <a:pt x="5398" y="2394"/>
                  </a:lnTo>
                  <a:lnTo>
                    <a:pt x="5911" y="2198"/>
                  </a:lnTo>
                  <a:lnTo>
                    <a:pt x="6448" y="2076"/>
                  </a:lnTo>
                  <a:lnTo>
                    <a:pt x="6986" y="1978"/>
                  </a:lnTo>
                  <a:lnTo>
                    <a:pt x="7572" y="1954"/>
                  </a:lnTo>
                  <a:lnTo>
                    <a:pt x="8011" y="1978"/>
                  </a:lnTo>
                  <a:lnTo>
                    <a:pt x="8451" y="2027"/>
                  </a:lnTo>
                  <a:lnTo>
                    <a:pt x="8866" y="2100"/>
                  </a:lnTo>
                  <a:lnTo>
                    <a:pt x="9281" y="2223"/>
                  </a:lnTo>
                  <a:lnTo>
                    <a:pt x="9672" y="2369"/>
                  </a:lnTo>
                  <a:lnTo>
                    <a:pt x="10063" y="2540"/>
                  </a:lnTo>
                  <a:lnTo>
                    <a:pt x="10429" y="2735"/>
                  </a:lnTo>
                  <a:lnTo>
                    <a:pt x="10771" y="2955"/>
                  </a:lnTo>
                  <a:lnTo>
                    <a:pt x="11943" y="1807"/>
                  </a:lnTo>
                  <a:lnTo>
                    <a:pt x="11846" y="1343"/>
                  </a:lnTo>
                  <a:lnTo>
                    <a:pt x="11382" y="1026"/>
                  </a:lnTo>
                  <a:lnTo>
                    <a:pt x="10893" y="782"/>
                  </a:lnTo>
                  <a:lnTo>
                    <a:pt x="10380" y="537"/>
                  </a:lnTo>
                  <a:lnTo>
                    <a:pt x="9843" y="342"/>
                  </a:lnTo>
                  <a:lnTo>
                    <a:pt x="9306" y="195"/>
                  </a:lnTo>
                  <a:lnTo>
                    <a:pt x="8744" y="98"/>
                  </a:lnTo>
                  <a:lnTo>
                    <a:pt x="8158" y="25"/>
                  </a:lnTo>
                  <a:lnTo>
                    <a:pt x="757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solidFill>
                  <a:srgbClr val="434343"/>
                </a:solidFill>
              </a:endParaRPr>
            </a:p>
          </p:txBody>
        </p:sp>
        <p:sp>
          <p:nvSpPr>
            <p:cNvPr id="51" name="Shape 455"/>
            <p:cNvSpPr/>
            <p:nvPr/>
          </p:nvSpPr>
          <p:spPr>
            <a:xfrm>
              <a:off x="6068500" y="1771875"/>
              <a:ext cx="182575" cy="182600"/>
            </a:xfrm>
            <a:custGeom>
              <a:avLst/>
              <a:gdLst/>
              <a:ahLst/>
              <a:cxnLst/>
              <a:rect l="0" t="0" r="0" b="0"/>
              <a:pathLst>
                <a:path w="7303" h="7304" extrusionOk="0">
                  <a:moveTo>
                    <a:pt x="3664" y="1"/>
                  </a:moveTo>
                  <a:lnTo>
                    <a:pt x="3297" y="25"/>
                  </a:lnTo>
                  <a:lnTo>
                    <a:pt x="2931" y="74"/>
                  </a:lnTo>
                  <a:lnTo>
                    <a:pt x="2565" y="147"/>
                  </a:lnTo>
                  <a:lnTo>
                    <a:pt x="2247" y="294"/>
                  </a:lnTo>
                  <a:lnTo>
                    <a:pt x="1930" y="440"/>
                  </a:lnTo>
                  <a:lnTo>
                    <a:pt x="1612" y="611"/>
                  </a:lnTo>
                  <a:lnTo>
                    <a:pt x="1344" y="831"/>
                  </a:lnTo>
                  <a:lnTo>
                    <a:pt x="1075" y="1075"/>
                  </a:lnTo>
                  <a:lnTo>
                    <a:pt x="831" y="1320"/>
                  </a:lnTo>
                  <a:lnTo>
                    <a:pt x="635" y="1613"/>
                  </a:lnTo>
                  <a:lnTo>
                    <a:pt x="440" y="1906"/>
                  </a:lnTo>
                  <a:lnTo>
                    <a:pt x="293" y="2223"/>
                  </a:lnTo>
                  <a:lnTo>
                    <a:pt x="171" y="2565"/>
                  </a:lnTo>
                  <a:lnTo>
                    <a:pt x="74" y="2907"/>
                  </a:lnTo>
                  <a:lnTo>
                    <a:pt x="25" y="3273"/>
                  </a:lnTo>
                  <a:lnTo>
                    <a:pt x="0" y="3640"/>
                  </a:lnTo>
                  <a:lnTo>
                    <a:pt x="25" y="4031"/>
                  </a:lnTo>
                  <a:lnTo>
                    <a:pt x="74" y="4373"/>
                  </a:lnTo>
                  <a:lnTo>
                    <a:pt x="171" y="4739"/>
                  </a:lnTo>
                  <a:lnTo>
                    <a:pt x="293" y="5081"/>
                  </a:lnTo>
                  <a:lnTo>
                    <a:pt x="440" y="5398"/>
                  </a:lnTo>
                  <a:lnTo>
                    <a:pt x="635" y="5691"/>
                  </a:lnTo>
                  <a:lnTo>
                    <a:pt x="831" y="5960"/>
                  </a:lnTo>
                  <a:lnTo>
                    <a:pt x="1075" y="6229"/>
                  </a:lnTo>
                  <a:lnTo>
                    <a:pt x="1344" y="6473"/>
                  </a:lnTo>
                  <a:lnTo>
                    <a:pt x="1612" y="6668"/>
                  </a:lnTo>
                  <a:lnTo>
                    <a:pt x="1930" y="6864"/>
                  </a:lnTo>
                  <a:lnTo>
                    <a:pt x="2247" y="7010"/>
                  </a:lnTo>
                  <a:lnTo>
                    <a:pt x="2565" y="7132"/>
                  </a:lnTo>
                  <a:lnTo>
                    <a:pt x="2931" y="7230"/>
                  </a:lnTo>
                  <a:lnTo>
                    <a:pt x="3297" y="7279"/>
                  </a:lnTo>
                  <a:lnTo>
                    <a:pt x="3664" y="7303"/>
                  </a:lnTo>
                  <a:lnTo>
                    <a:pt x="4030" y="7279"/>
                  </a:lnTo>
                  <a:lnTo>
                    <a:pt x="4396" y="7230"/>
                  </a:lnTo>
                  <a:lnTo>
                    <a:pt x="4738" y="7132"/>
                  </a:lnTo>
                  <a:lnTo>
                    <a:pt x="5080" y="7010"/>
                  </a:lnTo>
                  <a:lnTo>
                    <a:pt x="5398" y="6864"/>
                  </a:lnTo>
                  <a:lnTo>
                    <a:pt x="5691" y="6668"/>
                  </a:lnTo>
                  <a:lnTo>
                    <a:pt x="5984" y="6473"/>
                  </a:lnTo>
                  <a:lnTo>
                    <a:pt x="6253" y="6229"/>
                  </a:lnTo>
                  <a:lnTo>
                    <a:pt x="6472" y="5960"/>
                  </a:lnTo>
                  <a:lnTo>
                    <a:pt x="6692" y="5691"/>
                  </a:lnTo>
                  <a:lnTo>
                    <a:pt x="6863" y="5398"/>
                  </a:lnTo>
                  <a:lnTo>
                    <a:pt x="7034" y="5081"/>
                  </a:lnTo>
                  <a:lnTo>
                    <a:pt x="7156" y="4739"/>
                  </a:lnTo>
                  <a:lnTo>
                    <a:pt x="7230" y="4373"/>
                  </a:lnTo>
                  <a:lnTo>
                    <a:pt x="7303" y="4031"/>
                  </a:lnTo>
                  <a:lnTo>
                    <a:pt x="7303" y="3640"/>
                  </a:lnTo>
                  <a:lnTo>
                    <a:pt x="7303" y="3396"/>
                  </a:lnTo>
                  <a:lnTo>
                    <a:pt x="7278" y="3176"/>
                  </a:lnTo>
                  <a:lnTo>
                    <a:pt x="7254" y="2932"/>
                  </a:lnTo>
                  <a:lnTo>
                    <a:pt x="7181" y="2712"/>
                  </a:lnTo>
                  <a:lnTo>
                    <a:pt x="7132" y="2492"/>
                  </a:lnTo>
                  <a:lnTo>
                    <a:pt x="7034" y="2272"/>
                  </a:lnTo>
                  <a:lnTo>
                    <a:pt x="6839" y="1857"/>
                  </a:lnTo>
                  <a:lnTo>
                    <a:pt x="5325" y="3347"/>
                  </a:lnTo>
                  <a:lnTo>
                    <a:pt x="5349" y="3640"/>
                  </a:lnTo>
                  <a:lnTo>
                    <a:pt x="5349" y="3811"/>
                  </a:lnTo>
                  <a:lnTo>
                    <a:pt x="5325" y="3982"/>
                  </a:lnTo>
                  <a:lnTo>
                    <a:pt x="5276" y="4153"/>
                  </a:lnTo>
                  <a:lnTo>
                    <a:pt x="5227" y="4299"/>
                  </a:lnTo>
                  <a:lnTo>
                    <a:pt x="5154" y="4446"/>
                  </a:lnTo>
                  <a:lnTo>
                    <a:pt x="5080" y="4592"/>
                  </a:lnTo>
                  <a:lnTo>
                    <a:pt x="4983" y="4739"/>
                  </a:lnTo>
                  <a:lnTo>
                    <a:pt x="4860" y="4861"/>
                  </a:lnTo>
                  <a:lnTo>
                    <a:pt x="4738" y="4959"/>
                  </a:lnTo>
                  <a:lnTo>
                    <a:pt x="4616" y="5056"/>
                  </a:lnTo>
                  <a:lnTo>
                    <a:pt x="4470" y="5154"/>
                  </a:lnTo>
                  <a:lnTo>
                    <a:pt x="4323" y="5203"/>
                  </a:lnTo>
                  <a:lnTo>
                    <a:pt x="4177" y="5276"/>
                  </a:lnTo>
                  <a:lnTo>
                    <a:pt x="4006" y="5301"/>
                  </a:lnTo>
                  <a:lnTo>
                    <a:pt x="3835" y="5349"/>
                  </a:lnTo>
                  <a:lnTo>
                    <a:pt x="3493" y="5349"/>
                  </a:lnTo>
                  <a:lnTo>
                    <a:pt x="3322" y="5301"/>
                  </a:lnTo>
                  <a:lnTo>
                    <a:pt x="3151" y="5276"/>
                  </a:lnTo>
                  <a:lnTo>
                    <a:pt x="3004" y="5203"/>
                  </a:lnTo>
                  <a:lnTo>
                    <a:pt x="2858" y="5154"/>
                  </a:lnTo>
                  <a:lnTo>
                    <a:pt x="2711" y="5056"/>
                  </a:lnTo>
                  <a:lnTo>
                    <a:pt x="2589" y="4959"/>
                  </a:lnTo>
                  <a:lnTo>
                    <a:pt x="2467" y="4861"/>
                  </a:lnTo>
                  <a:lnTo>
                    <a:pt x="2345" y="4739"/>
                  </a:lnTo>
                  <a:lnTo>
                    <a:pt x="2247" y="4592"/>
                  </a:lnTo>
                  <a:lnTo>
                    <a:pt x="2174" y="4446"/>
                  </a:lnTo>
                  <a:lnTo>
                    <a:pt x="2101" y="4299"/>
                  </a:lnTo>
                  <a:lnTo>
                    <a:pt x="2027" y="4153"/>
                  </a:lnTo>
                  <a:lnTo>
                    <a:pt x="2003" y="3982"/>
                  </a:lnTo>
                  <a:lnTo>
                    <a:pt x="1979" y="3811"/>
                  </a:lnTo>
                  <a:lnTo>
                    <a:pt x="1954" y="3640"/>
                  </a:lnTo>
                  <a:lnTo>
                    <a:pt x="1979" y="3469"/>
                  </a:lnTo>
                  <a:lnTo>
                    <a:pt x="2003" y="3298"/>
                  </a:lnTo>
                  <a:lnTo>
                    <a:pt x="2027" y="3151"/>
                  </a:lnTo>
                  <a:lnTo>
                    <a:pt x="2101" y="2980"/>
                  </a:lnTo>
                  <a:lnTo>
                    <a:pt x="2174" y="2834"/>
                  </a:lnTo>
                  <a:lnTo>
                    <a:pt x="2247" y="2687"/>
                  </a:lnTo>
                  <a:lnTo>
                    <a:pt x="2345" y="2565"/>
                  </a:lnTo>
                  <a:lnTo>
                    <a:pt x="2467" y="2443"/>
                  </a:lnTo>
                  <a:lnTo>
                    <a:pt x="2589" y="2345"/>
                  </a:lnTo>
                  <a:lnTo>
                    <a:pt x="2711" y="2248"/>
                  </a:lnTo>
                  <a:lnTo>
                    <a:pt x="2858" y="2150"/>
                  </a:lnTo>
                  <a:lnTo>
                    <a:pt x="3004" y="2077"/>
                  </a:lnTo>
                  <a:lnTo>
                    <a:pt x="3151" y="2028"/>
                  </a:lnTo>
                  <a:lnTo>
                    <a:pt x="3322" y="1979"/>
                  </a:lnTo>
                  <a:lnTo>
                    <a:pt x="3493" y="1955"/>
                  </a:lnTo>
                  <a:lnTo>
                    <a:pt x="3664" y="1955"/>
                  </a:lnTo>
                  <a:lnTo>
                    <a:pt x="3957" y="1979"/>
                  </a:lnTo>
                  <a:lnTo>
                    <a:pt x="5447" y="465"/>
                  </a:lnTo>
                  <a:lnTo>
                    <a:pt x="5056" y="269"/>
                  </a:lnTo>
                  <a:lnTo>
                    <a:pt x="4836" y="196"/>
                  </a:lnTo>
                  <a:lnTo>
                    <a:pt x="4616" y="123"/>
                  </a:lnTo>
                  <a:lnTo>
                    <a:pt x="4372" y="74"/>
                  </a:lnTo>
                  <a:lnTo>
                    <a:pt x="4152" y="25"/>
                  </a:lnTo>
                  <a:lnTo>
                    <a:pt x="3908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solidFill>
                  <a:srgbClr val="434343"/>
                </a:solidFill>
              </a:endParaRPr>
            </a:p>
          </p:txBody>
        </p:sp>
        <p:sp>
          <p:nvSpPr>
            <p:cNvPr id="52" name="Shape 456"/>
            <p:cNvSpPr/>
            <p:nvPr/>
          </p:nvSpPr>
          <p:spPr>
            <a:xfrm>
              <a:off x="5981175" y="2005125"/>
              <a:ext cx="75125" cy="70850"/>
            </a:xfrm>
            <a:custGeom>
              <a:avLst/>
              <a:gdLst/>
              <a:ahLst/>
              <a:cxnLst/>
              <a:rect l="0" t="0" r="0" b="0"/>
              <a:pathLst>
                <a:path w="3005" h="2834" extrusionOk="0">
                  <a:moveTo>
                    <a:pt x="1466" y="0"/>
                  </a:moveTo>
                  <a:lnTo>
                    <a:pt x="294" y="1173"/>
                  </a:lnTo>
                  <a:lnTo>
                    <a:pt x="172" y="1319"/>
                  </a:lnTo>
                  <a:lnTo>
                    <a:pt x="74" y="1490"/>
                  </a:lnTo>
                  <a:lnTo>
                    <a:pt x="25" y="1661"/>
                  </a:lnTo>
                  <a:lnTo>
                    <a:pt x="1" y="1857"/>
                  </a:lnTo>
                  <a:lnTo>
                    <a:pt x="25" y="2052"/>
                  </a:lnTo>
                  <a:lnTo>
                    <a:pt x="74" y="2223"/>
                  </a:lnTo>
                  <a:lnTo>
                    <a:pt x="172" y="2394"/>
                  </a:lnTo>
                  <a:lnTo>
                    <a:pt x="294" y="2540"/>
                  </a:lnTo>
                  <a:lnTo>
                    <a:pt x="440" y="2663"/>
                  </a:lnTo>
                  <a:lnTo>
                    <a:pt x="611" y="2760"/>
                  </a:lnTo>
                  <a:lnTo>
                    <a:pt x="807" y="2809"/>
                  </a:lnTo>
                  <a:lnTo>
                    <a:pt x="978" y="2833"/>
                  </a:lnTo>
                  <a:lnTo>
                    <a:pt x="1173" y="2809"/>
                  </a:lnTo>
                  <a:lnTo>
                    <a:pt x="1344" y="2760"/>
                  </a:lnTo>
                  <a:lnTo>
                    <a:pt x="1515" y="2663"/>
                  </a:lnTo>
                  <a:lnTo>
                    <a:pt x="1686" y="2540"/>
                  </a:lnTo>
                  <a:lnTo>
                    <a:pt x="2858" y="1368"/>
                  </a:lnTo>
                  <a:lnTo>
                    <a:pt x="3005" y="1197"/>
                  </a:lnTo>
                  <a:lnTo>
                    <a:pt x="2590" y="928"/>
                  </a:lnTo>
                  <a:lnTo>
                    <a:pt x="2199" y="635"/>
                  </a:lnTo>
                  <a:lnTo>
                    <a:pt x="1808" y="342"/>
                  </a:lnTo>
                  <a:lnTo>
                    <a:pt x="146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solidFill>
                  <a:srgbClr val="434343"/>
                </a:solidFill>
              </a:endParaRPr>
            </a:p>
          </p:txBody>
        </p:sp>
        <p:sp>
          <p:nvSpPr>
            <p:cNvPr id="53" name="Shape 457"/>
            <p:cNvSpPr/>
            <p:nvPr/>
          </p:nvSpPr>
          <p:spPr>
            <a:xfrm>
              <a:off x="6263875" y="2005125"/>
              <a:ext cx="74525" cy="70850"/>
            </a:xfrm>
            <a:custGeom>
              <a:avLst/>
              <a:gdLst/>
              <a:ahLst/>
              <a:cxnLst/>
              <a:rect l="0" t="0" r="0" b="0"/>
              <a:pathLst>
                <a:path w="2981" h="2834" extrusionOk="0">
                  <a:moveTo>
                    <a:pt x="1539" y="0"/>
                  </a:moveTo>
                  <a:lnTo>
                    <a:pt x="1173" y="342"/>
                  </a:lnTo>
                  <a:lnTo>
                    <a:pt x="807" y="635"/>
                  </a:lnTo>
                  <a:lnTo>
                    <a:pt x="416" y="928"/>
                  </a:lnTo>
                  <a:lnTo>
                    <a:pt x="1" y="1197"/>
                  </a:lnTo>
                  <a:lnTo>
                    <a:pt x="123" y="1368"/>
                  </a:lnTo>
                  <a:lnTo>
                    <a:pt x="1319" y="2540"/>
                  </a:lnTo>
                  <a:lnTo>
                    <a:pt x="1466" y="2663"/>
                  </a:lnTo>
                  <a:lnTo>
                    <a:pt x="1637" y="2760"/>
                  </a:lnTo>
                  <a:lnTo>
                    <a:pt x="1832" y="2809"/>
                  </a:lnTo>
                  <a:lnTo>
                    <a:pt x="2003" y="2833"/>
                  </a:lnTo>
                  <a:lnTo>
                    <a:pt x="2199" y="2809"/>
                  </a:lnTo>
                  <a:lnTo>
                    <a:pt x="2370" y="2760"/>
                  </a:lnTo>
                  <a:lnTo>
                    <a:pt x="2541" y="2663"/>
                  </a:lnTo>
                  <a:lnTo>
                    <a:pt x="2712" y="2540"/>
                  </a:lnTo>
                  <a:lnTo>
                    <a:pt x="2834" y="2394"/>
                  </a:lnTo>
                  <a:lnTo>
                    <a:pt x="2931" y="2223"/>
                  </a:lnTo>
                  <a:lnTo>
                    <a:pt x="2980" y="2052"/>
                  </a:lnTo>
                  <a:lnTo>
                    <a:pt x="2980" y="1857"/>
                  </a:lnTo>
                  <a:lnTo>
                    <a:pt x="2980" y="1661"/>
                  </a:lnTo>
                  <a:lnTo>
                    <a:pt x="2931" y="1490"/>
                  </a:lnTo>
                  <a:lnTo>
                    <a:pt x="2834" y="1319"/>
                  </a:lnTo>
                  <a:lnTo>
                    <a:pt x="2712" y="1173"/>
                  </a:lnTo>
                  <a:lnTo>
                    <a:pt x="153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solidFill>
                  <a:srgbClr val="434343"/>
                </a:solidFill>
              </a:endParaRPr>
            </a:p>
          </p:txBody>
        </p:sp>
        <p:sp>
          <p:nvSpPr>
            <p:cNvPr id="54" name="Shape 458"/>
            <p:cNvSpPr/>
            <p:nvPr/>
          </p:nvSpPr>
          <p:spPr>
            <a:xfrm>
              <a:off x="6147875" y="1619250"/>
              <a:ext cx="251575" cy="255850"/>
            </a:xfrm>
            <a:custGeom>
              <a:avLst/>
              <a:gdLst/>
              <a:ahLst/>
              <a:cxnLst/>
              <a:rect l="0" t="0" r="0" b="0"/>
              <a:pathLst>
                <a:path w="10063" h="10234" extrusionOk="0">
                  <a:moveTo>
                    <a:pt x="7352" y="0"/>
                  </a:moveTo>
                  <a:lnTo>
                    <a:pt x="7254" y="24"/>
                  </a:lnTo>
                  <a:lnTo>
                    <a:pt x="7181" y="73"/>
                  </a:lnTo>
                  <a:lnTo>
                    <a:pt x="7083" y="147"/>
                  </a:lnTo>
                  <a:lnTo>
                    <a:pt x="5447" y="1758"/>
                  </a:lnTo>
                  <a:lnTo>
                    <a:pt x="5373" y="1856"/>
                  </a:lnTo>
                  <a:lnTo>
                    <a:pt x="5300" y="1978"/>
                  </a:lnTo>
                  <a:lnTo>
                    <a:pt x="5227" y="2125"/>
                  </a:lnTo>
                  <a:lnTo>
                    <a:pt x="5178" y="2247"/>
                  </a:lnTo>
                  <a:lnTo>
                    <a:pt x="5154" y="2393"/>
                  </a:lnTo>
                  <a:lnTo>
                    <a:pt x="5129" y="2540"/>
                  </a:lnTo>
                  <a:lnTo>
                    <a:pt x="5129" y="2687"/>
                  </a:lnTo>
                  <a:lnTo>
                    <a:pt x="5129" y="2809"/>
                  </a:lnTo>
                  <a:lnTo>
                    <a:pt x="5349" y="3981"/>
                  </a:lnTo>
                  <a:lnTo>
                    <a:pt x="5398" y="4152"/>
                  </a:lnTo>
                  <a:lnTo>
                    <a:pt x="147" y="9403"/>
                  </a:lnTo>
                  <a:lnTo>
                    <a:pt x="74" y="9476"/>
                  </a:lnTo>
                  <a:lnTo>
                    <a:pt x="25" y="9574"/>
                  </a:lnTo>
                  <a:lnTo>
                    <a:pt x="0" y="9672"/>
                  </a:lnTo>
                  <a:lnTo>
                    <a:pt x="0" y="9745"/>
                  </a:lnTo>
                  <a:lnTo>
                    <a:pt x="0" y="9843"/>
                  </a:lnTo>
                  <a:lnTo>
                    <a:pt x="25" y="9940"/>
                  </a:lnTo>
                  <a:lnTo>
                    <a:pt x="74" y="10013"/>
                  </a:lnTo>
                  <a:lnTo>
                    <a:pt x="147" y="10087"/>
                  </a:lnTo>
                  <a:lnTo>
                    <a:pt x="220" y="10160"/>
                  </a:lnTo>
                  <a:lnTo>
                    <a:pt x="293" y="10209"/>
                  </a:lnTo>
                  <a:lnTo>
                    <a:pt x="391" y="10233"/>
                  </a:lnTo>
                  <a:lnTo>
                    <a:pt x="586" y="10233"/>
                  </a:lnTo>
                  <a:lnTo>
                    <a:pt x="660" y="10209"/>
                  </a:lnTo>
                  <a:lnTo>
                    <a:pt x="757" y="10160"/>
                  </a:lnTo>
                  <a:lnTo>
                    <a:pt x="831" y="10087"/>
                  </a:lnTo>
                  <a:lnTo>
                    <a:pt x="6204" y="4738"/>
                  </a:lnTo>
                  <a:lnTo>
                    <a:pt x="7254" y="4909"/>
                  </a:lnTo>
                  <a:lnTo>
                    <a:pt x="7376" y="4933"/>
                  </a:lnTo>
                  <a:lnTo>
                    <a:pt x="7523" y="4933"/>
                  </a:lnTo>
                  <a:lnTo>
                    <a:pt x="7645" y="4909"/>
                  </a:lnTo>
                  <a:lnTo>
                    <a:pt x="7791" y="4860"/>
                  </a:lnTo>
                  <a:lnTo>
                    <a:pt x="7938" y="4811"/>
                  </a:lnTo>
                  <a:lnTo>
                    <a:pt x="8060" y="4763"/>
                  </a:lnTo>
                  <a:lnTo>
                    <a:pt x="8182" y="4689"/>
                  </a:lnTo>
                  <a:lnTo>
                    <a:pt x="8280" y="4592"/>
                  </a:lnTo>
                  <a:lnTo>
                    <a:pt x="9916" y="2955"/>
                  </a:lnTo>
                  <a:lnTo>
                    <a:pt x="9989" y="2882"/>
                  </a:lnTo>
                  <a:lnTo>
                    <a:pt x="10038" y="2784"/>
                  </a:lnTo>
                  <a:lnTo>
                    <a:pt x="10063" y="2711"/>
                  </a:lnTo>
                  <a:lnTo>
                    <a:pt x="10038" y="2613"/>
                  </a:lnTo>
                  <a:lnTo>
                    <a:pt x="10014" y="2564"/>
                  </a:lnTo>
                  <a:lnTo>
                    <a:pt x="9940" y="2491"/>
                  </a:lnTo>
                  <a:lnTo>
                    <a:pt x="9843" y="2442"/>
                  </a:lnTo>
                  <a:lnTo>
                    <a:pt x="9745" y="2418"/>
                  </a:lnTo>
                  <a:lnTo>
                    <a:pt x="8695" y="2223"/>
                  </a:lnTo>
                  <a:lnTo>
                    <a:pt x="9721" y="1197"/>
                  </a:lnTo>
                  <a:lnTo>
                    <a:pt x="9794" y="1123"/>
                  </a:lnTo>
                  <a:lnTo>
                    <a:pt x="9843" y="1026"/>
                  </a:lnTo>
                  <a:lnTo>
                    <a:pt x="9867" y="953"/>
                  </a:lnTo>
                  <a:lnTo>
                    <a:pt x="9867" y="855"/>
                  </a:lnTo>
                  <a:lnTo>
                    <a:pt x="9867" y="757"/>
                  </a:lnTo>
                  <a:lnTo>
                    <a:pt x="9843" y="659"/>
                  </a:lnTo>
                  <a:lnTo>
                    <a:pt x="9794" y="586"/>
                  </a:lnTo>
                  <a:lnTo>
                    <a:pt x="9721" y="513"/>
                  </a:lnTo>
                  <a:lnTo>
                    <a:pt x="9647" y="440"/>
                  </a:lnTo>
                  <a:lnTo>
                    <a:pt x="9574" y="391"/>
                  </a:lnTo>
                  <a:lnTo>
                    <a:pt x="9476" y="366"/>
                  </a:lnTo>
                  <a:lnTo>
                    <a:pt x="9281" y="366"/>
                  </a:lnTo>
                  <a:lnTo>
                    <a:pt x="9208" y="391"/>
                  </a:lnTo>
                  <a:lnTo>
                    <a:pt x="9110" y="440"/>
                  </a:lnTo>
                  <a:lnTo>
                    <a:pt x="9037" y="513"/>
                  </a:lnTo>
                  <a:lnTo>
                    <a:pt x="7889" y="1661"/>
                  </a:lnTo>
                  <a:lnTo>
                    <a:pt x="7840" y="1490"/>
                  </a:lnTo>
                  <a:lnTo>
                    <a:pt x="7620" y="318"/>
                  </a:lnTo>
                  <a:lnTo>
                    <a:pt x="7596" y="195"/>
                  </a:lnTo>
                  <a:lnTo>
                    <a:pt x="7547" y="98"/>
                  </a:lnTo>
                  <a:lnTo>
                    <a:pt x="7498" y="49"/>
                  </a:lnTo>
                  <a:lnTo>
                    <a:pt x="74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solidFill>
                  <a:srgbClr val="434343"/>
                </a:solidFill>
              </a:endParaRPr>
            </a:p>
          </p:txBody>
        </p:sp>
      </p:grpSp>
      <p:sp>
        <p:nvSpPr>
          <p:cNvPr id="55" name="Shape 482"/>
          <p:cNvSpPr/>
          <p:nvPr/>
        </p:nvSpPr>
        <p:spPr>
          <a:xfrm>
            <a:off x="3206957" y="1581897"/>
            <a:ext cx="407712" cy="429845"/>
          </a:xfrm>
          <a:custGeom>
            <a:avLst/>
            <a:gdLst/>
            <a:ahLst/>
            <a:cxnLst/>
            <a:rect l="0" t="0" r="0" b="0"/>
            <a:pathLst>
              <a:path w="15290" h="16120" extrusionOk="0">
                <a:moveTo>
                  <a:pt x="7645" y="1"/>
                </a:moveTo>
                <a:lnTo>
                  <a:pt x="7303" y="25"/>
                </a:lnTo>
                <a:lnTo>
                  <a:pt x="7010" y="98"/>
                </a:lnTo>
                <a:lnTo>
                  <a:pt x="6766" y="172"/>
                </a:lnTo>
                <a:lnTo>
                  <a:pt x="6546" y="294"/>
                </a:lnTo>
                <a:lnTo>
                  <a:pt x="6351" y="391"/>
                </a:lnTo>
                <a:lnTo>
                  <a:pt x="6204" y="538"/>
                </a:lnTo>
                <a:lnTo>
                  <a:pt x="6058" y="660"/>
                </a:lnTo>
                <a:lnTo>
                  <a:pt x="5960" y="782"/>
                </a:lnTo>
                <a:lnTo>
                  <a:pt x="5569" y="856"/>
                </a:lnTo>
                <a:lnTo>
                  <a:pt x="5203" y="978"/>
                </a:lnTo>
                <a:lnTo>
                  <a:pt x="4885" y="1149"/>
                </a:lnTo>
                <a:lnTo>
                  <a:pt x="4617" y="1320"/>
                </a:lnTo>
                <a:lnTo>
                  <a:pt x="4372" y="1539"/>
                </a:lnTo>
                <a:lnTo>
                  <a:pt x="4177" y="1759"/>
                </a:lnTo>
                <a:lnTo>
                  <a:pt x="4030" y="2028"/>
                </a:lnTo>
                <a:lnTo>
                  <a:pt x="3908" y="2296"/>
                </a:lnTo>
                <a:lnTo>
                  <a:pt x="3811" y="2565"/>
                </a:lnTo>
                <a:lnTo>
                  <a:pt x="3737" y="2834"/>
                </a:lnTo>
                <a:lnTo>
                  <a:pt x="3689" y="3127"/>
                </a:lnTo>
                <a:lnTo>
                  <a:pt x="3640" y="3420"/>
                </a:lnTo>
                <a:lnTo>
                  <a:pt x="3640" y="3713"/>
                </a:lnTo>
                <a:lnTo>
                  <a:pt x="3640" y="3982"/>
                </a:lnTo>
                <a:lnTo>
                  <a:pt x="3689" y="4495"/>
                </a:lnTo>
                <a:lnTo>
                  <a:pt x="3689" y="4519"/>
                </a:lnTo>
                <a:lnTo>
                  <a:pt x="3566" y="4568"/>
                </a:lnTo>
                <a:lnTo>
                  <a:pt x="3469" y="4666"/>
                </a:lnTo>
                <a:lnTo>
                  <a:pt x="3395" y="4812"/>
                </a:lnTo>
                <a:lnTo>
                  <a:pt x="3322" y="4983"/>
                </a:lnTo>
                <a:lnTo>
                  <a:pt x="3273" y="5178"/>
                </a:lnTo>
                <a:lnTo>
                  <a:pt x="3249" y="5398"/>
                </a:lnTo>
                <a:lnTo>
                  <a:pt x="3224" y="5642"/>
                </a:lnTo>
                <a:lnTo>
                  <a:pt x="3249" y="5887"/>
                </a:lnTo>
                <a:lnTo>
                  <a:pt x="3298" y="6155"/>
                </a:lnTo>
                <a:lnTo>
                  <a:pt x="3347" y="6400"/>
                </a:lnTo>
                <a:lnTo>
                  <a:pt x="3444" y="6619"/>
                </a:lnTo>
                <a:lnTo>
                  <a:pt x="3542" y="6790"/>
                </a:lnTo>
                <a:lnTo>
                  <a:pt x="3640" y="6961"/>
                </a:lnTo>
                <a:lnTo>
                  <a:pt x="3762" y="7059"/>
                </a:lnTo>
                <a:lnTo>
                  <a:pt x="3884" y="7132"/>
                </a:lnTo>
                <a:lnTo>
                  <a:pt x="4030" y="7132"/>
                </a:lnTo>
                <a:lnTo>
                  <a:pt x="4104" y="7108"/>
                </a:lnTo>
                <a:lnTo>
                  <a:pt x="4275" y="7523"/>
                </a:lnTo>
                <a:lnTo>
                  <a:pt x="4494" y="7889"/>
                </a:lnTo>
                <a:lnTo>
                  <a:pt x="4714" y="8256"/>
                </a:lnTo>
                <a:lnTo>
                  <a:pt x="4983" y="8598"/>
                </a:lnTo>
                <a:lnTo>
                  <a:pt x="5252" y="8891"/>
                </a:lnTo>
                <a:lnTo>
                  <a:pt x="5545" y="9159"/>
                </a:lnTo>
                <a:lnTo>
                  <a:pt x="5862" y="9404"/>
                </a:lnTo>
                <a:lnTo>
                  <a:pt x="6180" y="9623"/>
                </a:lnTo>
                <a:lnTo>
                  <a:pt x="6180" y="10698"/>
                </a:lnTo>
                <a:lnTo>
                  <a:pt x="5667" y="10747"/>
                </a:lnTo>
                <a:lnTo>
                  <a:pt x="5081" y="10845"/>
                </a:lnTo>
                <a:lnTo>
                  <a:pt x="4519" y="10967"/>
                </a:lnTo>
                <a:lnTo>
                  <a:pt x="3957" y="11089"/>
                </a:lnTo>
                <a:lnTo>
                  <a:pt x="3420" y="11260"/>
                </a:lnTo>
                <a:lnTo>
                  <a:pt x="2931" y="11455"/>
                </a:lnTo>
                <a:lnTo>
                  <a:pt x="2467" y="11675"/>
                </a:lnTo>
                <a:lnTo>
                  <a:pt x="2028" y="11919"/>
                </a:lnTo>
                <a:lnTo>
                  <a:pt x="1637" y="12188"/>
                </a:lnTo>
                <a:lnTo>
                  <a:pt x="1271" y="12456"/>
                </a:lnTo>
                <a:lnTo>
                  <a:pt x="953" y="12774"/>
                </a:lnTo>
                <a:lnTo>
                  <a:pt x="684" y="13116"/>
                </a:lnTo>
                <a:lnTo>
                  <a:pt x="440" y="13458"/>
                </a:lnTo>
                <a:lnTo>
                  <a:pt x="269" y="13849"/>
                </a:lnTo>
                <a:lnTo>
                  <a:pt x="123" y="14239"/>
                </a:lnTo>
                <a:lnTo>
                  <a:pt x="49" y="14679"/>
                </a:lnTo>
                <a:lnTo>
                  <a:pt x="1" y="15119"/>
                </a:lnTo>
                <a:lnTo>
                  <a:pt x="49" y="15167"/>
                </a:lnTo>
                <a:lnTo>
                  <a:pt x="245" y="15265"/>
                </a:lnTo>
                <a:lnTo>
                  <a:pt x="416" y="15338"/>
                </a:lnTo>
                <a:lnTo>
                  <a:pt x="636" y="15436"/>
                </a:lnTo>
                <a:lnTo>
                  <a:pt x="904" y="15534"/>
                </a:lnTo>
                <a:lnTo>
                  <a:pt x="1271" y="15607"/>
                </a:lnTo>
                <a:lnTo>
                  <a:pt x="1710" y="15705"/>
                </a:lnTo>
                <a:lnTo>
                  <a:pt x="2223" y="15802"/>
                </a:lnTo>
                <a:lnTo>
                  <a:pt x="2834" y="15876"/>
                </a:lnTo>
                <a:lnTo>
                  <a:pt x="3566" y="15973"/>
                </a:lnTo>
                <a:lnTo>
                  <a:pt x="4397" y="16022"/>
                </a:lnTo>
                <a:lnTo>
                  <a:pt x="5325" y="16071"/>
                </a:lnTo>
                <a:lnTo>
                  <a:pt x="6399" y="16096"/>
                </a:lnTo>
                <a:lnTo>
                  <a:pt x="7621" y="16120"/>
                </a:lnTo>
                <a:lnTo>
                  <a:pt x="8817" y="16096"/>
                </a:lnTo>
                <a:lnTo>
                  <a:pt x="9892" y="16071"/>
                </a:lnTo>
                <a:lnTo>
                  <a:pt x="10844" y="16022"/>
                </a:lnTo>
                <a:lnTo>
                  <a:pt x="11675" y="15973"/>
                </a:lnTo>
                <a:lnTo>
                  <a:pt x="12408" y="15876"/>
                </a:lnTo>
                <a:lnTo>
                  <a:pt x="13018" y="15802"/>
                </a:lnTo>
                <a:lnTo>
                  <a:pt x="13555" y="15705"/>
                </a:lnTo>
                <a:lnTo>
                  <a:pt x="13995" y="15607"/>
                </a:lnTo>
                <a:lnTo>
                  <a:pt x="14361" y="15534"/>
                </a:lnTo>
                <a:lnTo>
                  <a:pt x="14654" y="15436"/>
                </a:lnTo>
                <a:lnTo>
                  <a:pt x="14874" y="15338"/>
                </a:lnTo>
                <a:lnTo>
                  <a:pt x="15045" y="15265"/>
                </a:lnTo>
                <a:lnTo>
                  <a:pt x="15216" y="15167"/>
                </a:lnTo>
                <a:lnTo>
                  <a:pt x="15289" y="15119"/>
                </a:lnTo>
                <a:lnTo>
                  <a:pt x="15241" y="14655"/>
                </a:lnTo>
                <a:lnTo>
                  <a:pt x="15167" y="14215"/>
                </a:lnTo>
                <a:lnTo>
                  <a:pt x="15045" y="13800"/>
                </a:lnTo>
                <a:lnTo>
                  <a:pt x="14874" y="13409"/>
                </a:lnTo>
                <a:lnTo>
                  <a:pt x="14630" y="13043"/>
                </a:lnTo>
                <a:lnTo>
                  <a:pt x="14361" y="12701"/>
                </a:lnTo>
                <a:lnTo>
                  <a:pt x="14044" y="12408"/>
                </a:lnTo>
                <a:lnTo>
                  <a:pt x="13678" y="12115"/>
                </a:lnTo>
                <a:lnTo>
                  <a:pt x="13287" y="11846"/>
                </a:lnTo>
                <a:lnTo>
                  <a:pt x="12847" y="11626"/>
                </a:lnTo>
                <a:lnTo>
                  <a:pt x="12359" y="11406"/>
                </a:lnTo>
                <a:lnTo>
                  <a:pt x="11846" y="11235"/>
                </a:lnTo>
                <a:lnTo>
                  <a:pt x="11284" y="11064"/>
                </a:lnTo>
                <a:lnTo>
                  <a:pt x="10698" y="10942"/>
                </a:lnTo>
                <a:lnTo>
                  <a:pt x="10063" y="10820"/>
                </a:lnTo>
                <a:lnTo>
                  <a:pt x="9428" y="10747"/>
                </a:lnTo>
                <a:lnTo>
                  <a:pt x="9110" y="10722"/>
                </a:lnTo>
                <a:lnTo>
                  <a:pt x="9110" y="9623"/>
                </a:lnTo>
                <a:lnTo>
                  <a:pt x="9428" y="9404"/>
                </a:lnTo>
                <a:lnTo>
                  <a:pt x="9745" y="9159"/>
                </a:lnTo>
                <a:lnTo>
                  <a:pt x="10039" y="8891"/>
                </a:lnTo>
                <a:lnTo>
                  <a:pt x="10332" y="8598"/>
                </a:lnTo>
                <a:lnTo>
                  <a:pt x="10576" y="8256"/>
                </a:lnTo>
                <a:lnTo>
                  <a:pt x="10796" y="7889"/>
                </a:lnTo>
                <a:lnTo>
                  <a:pt x="11015" y="7523"/>
                </a:lnTo>
                <a:lnTo>
                  <a:pt x="11186" y="7108"/>
                </a:lnTo>
                <a:lnTo>
                  <a:pt x="11260" y="7132"/>
                </a:lnTo>
                <a:lnTo>
                  <a:pt x="11406" y="7132"/>
                </a:lnTo>
                <a:lnTo>
                  <a:pt x="11528" y="7059"/>
                </a:lnTo>
                <a:lnTo>
                  <a:pt x="11650" y="6961"/>
                </a:lnTo>
                <a:lnTo>
                  <a:pt x="11748" y="6790"/>
                </a:lnTo>
                <a:lnTo>
                  <a:pt x="11846" y="6619"/>
                </a:lnTo>
                <a:lnTo>
                  <a:pt x="11944" y="6400"/>
                </a:lnTo>
                <a:lnTo>
                  <a:pt x="11992" y="6155"/>
                </a:lnTo>
                <a:lnTo>
                  <a:pt x="12041" y="5887"/>
                </a:lnTo>
                <a:lnTo>
                  <a:pt x="12066" y="5642"/>
                </a:lnTo>
                <a:lnTo>
                  <a:pt x="12041" y="5398"/>
                </a:lnTo>
                <a:lnTo>
                  <a:pt x="12017" y="5203"/>
                </a:lnTo>
                <a:lnTo>
                  <a:pt x="11968" y="5007"/>
                </a:lnTo>
                <a:lnTo>
                  <a:pt x="11919" y="4836"/>
                </a:lnTo>
                <a:lnTo>
                  <a:pt x="11846" y="4690"/>
                </a:lnTo>
                <a:lnTo>
                  <a:pt x="11748" y="4592"/>
                </a:lnTo>
                <a:lnTo>
                  <a:pt x="11626" y="4519"/>
                </a:lnTo>
                <a:lnTo>
                  <a:pt x="11699" y="4153"/>
                </a:lnTo>
                <a:lnTo>
                  <a:pt x="11724" y="3811"/>
                </a:lnTo>
                <a:lnTo>
                  <a:pt x="11724" y="3493"/>
                </a:lnTo>
                <a:lnTo>
                  <a:pt x="11724" y="3200"/>
                </a:lnTo>
                <a:lnTo>
                  <a:pt x="11699" y="2907"/>
                </a:lnTo>
                <a:lnTo>
                  <a:pt x="11650" y="2638"/>
                </a:lnTo>
                <a:lnTo>
                  <a:pt x="11577" y="2394"/>
                </a:lnTo>
                <a:lnTo>
                  <a:pt x="11504" y="2150"/>
                </a:lnTo>
                <a:lnTo>
                  <a:pt x="11406" y="1930"/>
                </a:lnTo>
                <a:lnTo>
                  <a:pt x="11309" y="1710"/>
                </a:lnTo>
                <a:lnTo>
                  <a:pt x="11186" y="1515"/>
                </a:lnTo>
                <a:lnTo>
                  <a:pt x="11040" y="1344"/>
                </a:lnTo>
                <a:lnTo>
                  <a:pt x="10893" y="1173"/>
                </a:lnTo>
                <a:lnTo>
                  <a:pt x="10747" y="1026"/>
                </a:lnTo>
                <a:lnTo>
                  <a:pt x="10429" y="758"/>
                </a:lnTo>
                <a:lnTo>
                  <a:pt x="10063" y="562"/>
                </a:lnTo>
                <a:lnTo>
                  <a:pt x="9697" y="367"/>
                </a:lnTo>
                <a:lnTo>
                  <a:pt x="9330" y="245"/>
                </a:lnTo>
                <a:lnTo>
                  <a:pt x="8964" y="147"/>
                </a:lnTo>
                <a:lnTo>
                  <a:pt x="8598" y="74"/>
                </a:lnTo>
                <a:lnTo>
                  <a:pt x="8256" y="25"/>
                </a:lnTo>
                <a:lnTo>
                  <a:pt x="7938" y="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>
              <a:solidFill>
                <a:srgbClr val="434343"/>
              </a:solidFill>
            </a:endParaRPr>
          </a:p>
        </p:txBody>
      </p:sp>
      <p:grpSp>
        <p:nvGrpSpPr>
          <p:cNvPr id="56" name="Shape 486"/>
          <p:cNvGrpSpPr/>
          <p:nvPr/>
        </p:nvGrpSpPr>
        <p:grpSpPr>
          <a:xfrm>
            <a:off x="3272938" y="4708441"/>
            <a:ext cx="274865" cy="448083"/>
            <a:chOff x="6730350" y="2315900"/>
            <a:chExt cx="257700" cy="420100"/>
          </a:xfrm>
          <a:solidFill>
            <a:schemeClr val="bg1"/>
          </a:solidFill>
        </p:grpSpPr>
        <p:sp>
          <p:nvSpPr>
            <p:cNvPr id="57" name="Shape 487"/>
            <p:cNvSpPr/>
            <p:nvPr/>
          </p:nvSpPr>
          <p:spPr>
            <a:xfrm>
              <a:off x="6807900" y="2671250"/>
              <a:ext cx="102600" cy="22625"/>
            </a:xfrm>
            <a:custGeom>
              <a:avLst/>
              <a:gdLst/>
              <a:ahLst/>
              <a:cxnLst/>
              <a:rect l="0" t="0" r="0" b="0"/>
              <a:pathLst>
                <a:path w="4104" h="905" extrusionOk="0">
                  <a:moveTo>
                    <a:pt x="1" y="1"/>
                  </a:moveTo>
                  <a:lnTo>
                    <a:pt x="1" y="905"/>
                  </a:lnTo>
                  <a:lnTo>
                    <a:pt x="4104" y="905"/>
                  </a:lnTo>
                  <a:lnTo>
                    <a:pt x="4104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solidFill>
                  <a:srgbClr val="434343"/>
                </a:solidFill>
              </a:endParaRPr>
            </a:p>
          </p:txBody>
        </p:sp>
        <p:sp>
          <p:nvSpPr>
            <p:cNvPr id="58" name="Shape 488"/>
            <p:cNvSpPr/>
            <p:nvPr/>
          </p:nvSpPr>
          <p:spPr>
            <a:xfrm>
              <a:off x="6807900" y="2636450"/>
              <a:ext cx="102600" cy="22625"/>
            </a:xfrm>
            <a:custGeom>
              <a:avLst/>
              <a:gdLst/>
              <a:ahLst/>
              <a:cxnLst/>
              <a:rect l="0" t="0" r="0" b="0"/>
              <a:pathLst>
                <a:path w="4104" h="905" extrusionOk="0">
                  <a:moveTo>
                    <a:pt x="1" y="1"/>
                  </a:moveTo>
                  <a:lnTo>
                    <a:pt x="1" y="905"/>
                  </a:lnTo>
                  <a:lnTo>
                    <a:pt x="4104" y="905"/>
                  </a:lnTo>
                  <a:lnTo>
                    <a:pt x="4104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solidFill>
                  <a:srgbClr val="434343"/>
                </a:solidFill>
              </a:endParaRPr>
            </a:p>
          </p:txBody>
        </p:sp>
        <p:sp>
          <p:nvSpPr>
            <p:cNvPr id="59" name="Shape 489"/>
            <p:cNvSpPr/>
            <p:nvPr/>
          </p:nvSpPr>
          <p:spPr>
            <a:xfrm>
              <a:off x="6807900" y="2706075"/>
              <a:ext cx="102600" cy="29925"/>
            </a:xfrm>
            <a:custGeom>
              <a:avLst/>
              <a:gdLst/>
              <a:ahLst/>
              <a:cxnLst/>
              <a:rect l="0" t="0" r="0" b="0"/>
              <a:pathLst>
                <a:path w="4104" h="1197" extrusionOk="0">
                  <a:moveTo>
                    <a:pt x="1" y="0"/>
                  </a:moveTo>
                  <a:lnTo>
                    <a:pt x="1" y="171"/>
                  </a:lnTo>
                  <a:lnTo>
                    <a:pt x="25" y="318"/>
                  </a:lnTo>
                  <a:lnTo>
                    <a:pt x="98" y="464"/>
                  </a:lnTo>
                  <a:lnTo>
                    <a:pt x="196" y="586"/>
                  </a:lnTo>
                  <a:lnTo>
                    <a:pt x="343" y="660"/>
                  </a:lnTo>
                  <a:lnTo>
                    <a:pt x="1881" y="1172"/>
                  </a:lnTo>
                  <a:lnTo>
                    <a:pt x="2052" y="1197"/>
                  </a:lnTo>
                  <a:lnTo>
                    <a:pt x="2223" y="1172"/>
                  </a:lnTo>
                  <a:lnTo>
                    <a:pt x="3762" y="660"/>
                  </a:lnTo>
                  <a:lnTo>
                    <a:pt x="3908" y="586"/>
                  </a:lnTo>
                  <a:lnTo>
                    <a:pt x="4006" y="464"/>
                  </a:lnTo>
                  <a:lnTo>
                    <a:pt x="4079" y="318"/>
                  </a:lnTo>
                  <a:lnTo>
                    <a:pt x="4104" y="171"/>
                  </a:lnTo>
                  <a:lnTo>
                    <a:pt x="410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solidFill>
                  <a:srgbClr val="434343"/>
                </a:solidFill>
              </a:endParaRPr>
            </a:p>
          </p:txBody>
        </p:sp>
        <p:sp>
          <p:nvSpPr>
            <p:cNvPr id="60" name="Shape 490"/>
            <p:cNvSpPr/>
            <p:nvPr/>
          </p:nvSpPr>
          <p:spPr>
            <a:xfrm>
              <a:off x="6811575" y="2463675"/>
              <a:ext cx="95275" cy="160600"/>
            </a:xfrm>
            <a:custGeom>
              <a:avLst/>
              <a:gdLst/>
              <a:ahLst/>
              <a:cxnLst/>
              <a:rect l="0" t="0" r="0" b="0"/>
              <a:pathLst>
                <a:path w="3811" h="6424" extrusionOk="0">
                  <a:moveTo>
                    <a:pt x="1905" y="0"/>
                  </a:moveTo>
                  <a:lnTo>
                    <a:pt x="928" y="831"/>
                  </a:lnTo>
                  <a:lnTo>
                    <a:pt x="855" y="879"/>
                  </a:lnTo>
                  <a:lnTo>
                    <a:pt x="782" y="904"/>
                  </a:lnTo>
                  <a:lnTo>
                    <a:pt x="684" y="879"/>
                  </a:lnTo>
                  <a:lnTo>
                    <a:pt x="611" y="831"/>
                  </a:lnTo>
                  <a:lnTo>
                    <a:pt x="0" y="318"/>
                  </a:lnTo>
                  <a:lnTo>
                    <a:pt x="1319" y="6423"/>
                  </a:lnTo>
                  <a:lnTo>
                    <a:pt x="2491" y="6423"/>
                  </a:lnTo>
                  <a:lnTo>
                    <a:pt x="3810" y="318"/>
                  </a:lnTo>
                  <a:lnTo>
                    <a:pt x="3200" y="831"/>
                  </a:lnTo>
                  <a:lnTo>
                    <a:pt x="3126" y="879"/>
                  </a:lnTo>
                  <a:lnTo>
                    <a:pt x="3029" y="904"/>
                  </a:lnTo>
                  <a:lnTo>
                    <a:pt x="2955" y="879"/>
                  </a:lnTo>
                  <a:lnTo>
                    <a:pt x="2882" y="831"/>
                  </a:lnTo>
                  <a:lnTo>
                    <a:pt x="190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solidFill>
                  <a:srgbClr val="434343"/>
                </a:solidFill>
              </a:endParaRPr>
            </a:p>
          </p:txBody>
        </p:sp>
        <p:sp>
          <p:nvSpPr>
            <p:cNvPr id="61" name="Shape 491"/>
            <p:cNvSpPr/>
            <p:nvPr/>
          </p:nvSpPr>
          <p:spPr>
            <a:xfrm>
              <a:off x="6730350" y="2315900"/>
              <a:ext cx="257700" cy="308375"/>
            </a:xfrm>
            <a:custGeom>
              <a:avLst/>
              <a:gdLst/>
              <a:ahLst/>
              <a:cxnLst/>
              <a:rect l="0" t="0" r="0" b="0"/>
              <a:pathLst>
                <a:path w="10308" h="12335" extrusionOk="0">
                  <a:moveTo>
                    <a:pt x="5154" y="1"/>
                  </a:moveTo>
                  <a:lnTo>
                    <a:pt x="4617" y="25"/>
                  </a:lnTo>
                  <a:lnTo>
                    <a:pt x="4128" y="98"/>
                  </a:lnTo>
                  <a:lnTo>
                    <a:pt x="3615" y="245"/>
                  </a:lnTo>
                  <a:lnTo>
                    <a:pt x="3151" y="416"/>
                  </a:lnTo>
                  <a:lnTo>
                    <a:pt x="2712" y="636"/>
                  </a:lnTo>
                  <a:lnTo>
                    <a:pt x="2272" y="880"/>
                  </a:lnTo>
                  <a:lnTo>
                    <a:pt x="1881" y="1173"/>
                  </a:lnTo>
                  <a:lnTo>
                    <a:pt x="1515" y="1515"/>
                  </a:lnTo>
                  <a:lnTo>
                    <a:pt x="1198" y="1881"/>
                  </a:lnTo>
                  <a:lnTo>
                    <a:pt x="880" y="2272"/>
                  </a:lnTo>
                  <a:lnTo>
                    <a:pt x="636" y="2687"/>
                  </a:lnTo>
                  <a:lnTo>
                    <a:pt x="416" y="3151"/>
                  </a:lnTo>
                  <a:lnTo>
                    <a:pt x="245" y="3615"/>
                  </a:lnTo>
                  <a:lnTo>
                    <a:pt x="123" y="4104"/>
                  </a:lnTo>
                  <a:lnTo>
                    <a:pt x="50" y="4617"/>
                  </a:lnTo>
                  <a:lnTo>
                    <a:pt x="1" y="5154"/>
                  </a:lnTo>
                  <a:lnTo>
                    <a:pt x="25" y="5423"/>
                  </a:lnTo>
                  <a:lnTo>
                    <a:pt x="50" y="5691"/>
                  </a:lnTo>
                  <a:lnTo>
                    <a:pt x="123" y="6204"/>
                  </a:lnTo>
                  <a:lnTo>
                    <a:pt x="245" y="6693"/>
                  </a:lnTo>
                  <a:lnTo>
                    <a:pt x="416" y="7132"/>
                  </a:lnTo>
                  <a:lnTo>
                    <a:pt x="636" y="7572"/>
                  </a:lnTo>
                  <a:lnTo>
                    <a:pt x="856" y="7963"/>
                  </a:lnTo>
                  <a:lnTo>
                    <a:pt x="1100" y="8353"/>
                  </a:lnTo>
                  <a:lnTo>
                    <a:pt x="1369" y="8744"/>
                  </a:lnTo>
                  <a:lnTo>
                    <a:pt x="1906" y="9526"/>
                  </a:lnTo>
                  <a:lnTo>
                    <a:pt x="2150" y="9941"/>
                  </a:lnTo>
                  <a:lnTo>
                    <a:pt x="2394" y="10356"/>
                  </a:lnTo>
                  <a:lnTo>
                    <a:pt x="2614" y="10796"/>
                  </a:lnTo>
                  <a:lnTo>
                    <a:pt x="2810" y="11284"/>
                  </a:lnTo>
                  <a:lnTo>
                    <a:pt x="2980" y="11797"/>
                  </a:lnTo>
                  <a:lnTo>
                    <a:pt x="3103" y="12334"/>
                  </a:lnTo>
                  <a:lnTo>
                    <a:pt x="4079" y="12334"/>
                  </a:lnTo>
                  <a:lnTo>
                    <a:pt x="3249" y="8500"/>
                  </a:lnTo>
                  <a:lnTo>
                    <a:pt x="2663" y="5642"/>
                  </a:lnTo>
                  <a:lnTo>
                    <a:pt x="2663" y="5520"/>
                  </a:lnTo>
                  <a:lnTo>
                    <a:pt x="2712" y="5423"/>
                  </a:lnTo>
                  <a:lnTo>
                    <a:pt x="2785" y="5374"/>
                  </a:lnTo>
                  <a:lnTo>
                    <a:pt x="2883" y="5349"/>
                  </a:lnTo>
                  <a:lnTo>
                    <a:pt x="2956" y="5349"/>
                  </a:lnTo>
                  <a:lnTo>
                    <a:pt x="3054" y="5398"/>
                  </a:lnTo>
                  <a:lnTo>
                    <a:pt x="4031" y="6253"/>
                  </a:lnTo>
                  <a:lnTo>
                    <a:pt x="4983" y="5398"/>
                  </a:lnTo>
                  <a:lnTo>
                    <a:pt x="5081" y="5349"/>
                  </a:lnTo>
                  <a:lnTo>
                    <a:pt x="5227" y="5349"/>
                  </a:lnTo>
                  <a:lnTo>
                    <a:pt x="5325" y="5398"/>
                  </a:lnTo>
                  <a:lnTo>
                    <a:pt x="6278" y="6253"/>
                  </a:lnTo>
                  <a:lnTo>
                    <a:pt x="7254" y="5398"/>
                  </a:lnTo>
                  <a:lnTo>
                    <a:pt x="7352" y="5349"/>
                  </a:lnTo>
                  <a:lnTo>
                    <a:pt x="7425" y="5349"/>
                  </a:lnTo>
                  <a:lnTo>
                    <a:pt x="7523" y="5374"/>
                  </a:lnTo>
                  <a:lnTo>
                    <a:pt x="7596" y="5423"/>
                  </a:lnTo>
                  <a:lnTo>
                    <a:pt x="7645" y="5520"/>
                  </a:lnTo>
                  <a:lnTo>
                    <a:pt x="7645" y="5642"/>
                  </a:lnTo>
                  <a:lnTo>
                    <a:pt x="7059" y="8500"/>
                  </a:lnTo>
                  <a:lnTo>
                    <a:pt x="6229" y="12334"/>
                  </a:lnTo>
                  <a:lnTo>
                    <a:pt x="7206" y="12334"/>
                  </a:lnTo>
                  <a:lnTo>
                    <a:pt x="7328" y="11797"/>
                  </a:lnTo>
                  <a:lnTo>
                    <a:pt x="7499" y="11284"/>
                  </a:lnTo>
                  <a:lnTo>
                    <a:pt x="7694" y="10796"/>
                  </a:lnTo>
                  <a:lnTo>
                    <a:pt x="7914" y="10356"/>
                  </a:lnTo>
                  <a:lnTo>
                    <a:pt x="8158" y="9941"/>
                  </a:lnTo>
                  <a:lnTo>
                    <a:pt x="8402" y="9526"/>
                  </a:lnTo>
                  <a:lnTo>
                    <a:pt x="8940" y="8744"/>
                  </a:lnTo>
                  <a:lnTo>
                    <a:pt x="9208" y="8353"/>
                  </a:lnTo>
                  <a:lnTo>
                    <a:pt x="9453" y="7963"/>
                  </a:lnTo>
                  <a:lnTo>
                    <a:pt x="9672" y="7572"/>
                  </a:lnTo>
                  <a:lnTo>
                    <a:pt x="9892" y="7132"/>
                  </a:lnTo>
                  <a:lnTo>
                    <a:pt x="10063" y="6693"/>
                  </a:lnTo>
                  <a:lnTo>
                    <a:pt x="10185" y="6204"/>
                  </a:lnTo>
                  <a:lnTo>
                    <a:pt x="10259" y="5691"/>
                  </a:lnTo>
                  <a:lnTo>
                    <a:pt x="10283" y="5423"/>
                  </a:lnTo>
                  <a:lnTo>
                    <a:pt x="10307" y="5154"/>
                  </a:lnTo>
                  <a:lnTo>
                    <a:pt x="10259" y="4617"/>
                  </a:lnTo>
                  <a:lnTo>
                    <a:pt x="10185" y="4104"/>
                  </a:lnTo>
                  <a:lnTo>
                    <a:pt x="10063" y="3615"/>
                  </a:lnTo>
                  <a:lnTo>
                    <a:pt x="9892" y="3151"/>
                  </a:lnTo>
                  <a:lnTo>
                    <a:pt x="9672" y="2687"/>
                  </a:lnTo>
                  <a:lnTo>
                    <a:pt x="9428" y="2272"/>
                  </a:lnTo>
                  <a:lnTo>
                    <a:pt x="9111" y="1881"/>
                  </a:lnTo>
                  <a:lnTo>
                    <a:pt x="8793" y="1515"/>
                  </a:lnTo>
                  <a:lnTo>
                    <a:pt x="8427" y="1173"/>
                  </a:lnTo>
                  <a:lnTo>
                    <a:pt x="8036" y="880"/>
                  </a:lnTo>
                  <a:lnTo>
                    <a:pt x="7596" y="636"/>
                  </a:lnTo>
                  <a:lnTo>
                    <a:pt x="7157" y="416"/>
                  </a:lnTo>
                  <a:lnTo>
                    <a:pt x="6693" y="245"/>
                  </a:lnTo>
                  <a:lnTo>
                    <a:pt x="6180" y="98"/>
                  </a:lnTo>
                  <a:lnTo>
                    <a:pt x="5691" y="25"/>
                  </a:lnTo>
                  <a:lnTo>
                    <a:pt x="5154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solidFill>
                  <a:srgbClr val="434343"/>
                </a:solidFill>
              </a:endParaRPr>
            </a:p>
          </p:txBody>
        </p:sp>
      </p:grpSp>
      <p:grpSp>
        <p:nvGrpSpPr>
          <p:cNvPr id="62" name="Shape 538"/>
          <p:cNvGrpSpPr/>
          <p:nvPr/>
        </p:nvGrpSpPr>
        <p:grpSpPr>
          <a:xfrm>
            <a:off x="8563103" y="5517707"/>
            <a:ext cx="483228" cy="354301"/>
            <a:chOff x="4610450" y="3703750"/>
            <a:chExt cx="453050" cy="332175"/>
          </a:xfrm>
          <a:solidFill>
            <a:schemeClr val="bg1"/>
          </a:solidFill>
        </p:grpSpPr>
        <p:sp>
          <p:nvSpPr>
            <p:cNvPr id="63" name="Shape 539"/>
            <p:cNvSpPr/>
            <p:nvPr/>
          </p:nvSpPr>
          <p:spPr>
            <a:xfrm>
              <a:off x="4610450" y="3703750"/>
              <a:ext cx="453050" cy="332175"/>
            </a:xfrm>
            <a:custGeom>
              <a:avLst/>
              <a:gdLst/>
              <a:ahLst/>
              <a:cxnLst/>
              <a:rect l="0" t="0" r="0" b="0"/>
              <a:pathLst>
                <a:path w="18122" h="13287" extrusionOk="0">
                  <a:moveTo>
                    <a:pt x="366" y="0"/>
                  </a:moveTo>
                  <a:lnTo>
                    <a:pt x="293" y="49"/>
                  </a:lnTo>
                  <a:lnTo>
                    <a:pt x="195" y="74"/>
                  </a:lnTo>
                  <a:lnTo>
                    <a:pt x="122" y="147"/>
                  </a:lnTo>
                  <a:lnTo>
                    <a:pt x="73" y="220"/>
                  </a:lnTo>
                  <a:lnTo>
                    <a:pt x="25" y="293"/>
                  </a:lnTo>
                  <a:lnTo>
                    <a:pt x="0" y="391"/>
                  </a:lnTo>
                  <a:lnTo>
                    <a:pt x="0" y="489"/>
                  </a:lnTo>
                  <a:lnTo>
                    <a:pt x="0" y="12798"/>
                  </a:lnTo>
                  <a:lnTo>
                    <a:pt x="0" y="12896"/>
                  </a:lnTo>
                  <a:lnTo>
                    <a:pt x="25" y="12993"/>
                  </a:lnTo>
                  <a:lnTo>
                    <a:pt x="73" y="13067"/>
                  </a:lnTo>
                  <a:lnTo>
                    <a:pt x="122" y="13140"/>
                  </a:lnTo>
                  <a:lnTo>
                    <a:pt x="195" y="13213"/>
                  </a:lnTo>
                  <a:lnTo>
                    <a:pt x="293" y="13238"/>
                  </a:lnTo>
                  <a:lnTo>
                    <a:pt x="366" y="13287"/>
                  </a:lnTo>
                  <a:lnTo>
                    <a:pt x="17756" y="13287"/>
                  </a:lnTo>
                  <a:lnTo>
                    <a:pt x="17829" y="13238"/>
                  </a:lnTo>
                  <a:lnTo>
                    <a:pt x="17927" y="13213"/>
                  </a:lnTo>
                  <a:lnTo>
                    <a:pt x="18000" y="13140"/>
                  </a:lnTo>
                  <a:lnTo>
                    <a:pt x="18049" y="13067"/>
                  </a:lnTo>
                  <a:lnTo>
                    <a:pt x="18098" y="12993"/>
                  </a:lnTo>
                  <a:lnTo>
                    <a:pt x="18122" y="12896"/>
                  </a:lnTo>
                  <a:lnTo>
                    <a:pt x="18122" y="12798"/>
                  </a:lnTo>
                  <a:lnTo>
                    <a:pt x="18122" y="12700"/>
                  </a:lnTo>
                  <a:lnTo>
                    <a:pt x="18098" y="12603"/>
                  </a:lnTo>
                  <a:lnTo>
                    <a:pt x="18049" y="12529"/>
                  </a:lnTo>
                  <a:lnTo>
                    <a:pt x="18000" y="12456"/>
                  </a:lnTo>
                  <a:lnTo>
                    <a:pt x="17927" y="12383"/>
                  </a:lnTo>
                  <a:lnTo>
                    <a:pt x="17829" y="12358"/>
                  </a:lnTo>
                  <a:lnTo>
                    <a:pt x="17756" y="12310"/>
                  </a:lnTo>
                  <a:lnTo>
                    <a:pt x="977" y="12310"/>
                  </a:lnTo>
                  <a:lnTo>
                    <a:pt x="977" y="489"/>
                  </a:lnTo>
                  <a:lnTo>
                    <a:pt x="953" y="391"/>
                  </a:lnTo>
                  <a:lnTo>
                    <a:pt x="928" y="293"/>
                  </a:lnTo>
                  <a:lnTo>
                    <a:pt x="879" y="220"/>
                  </a:lnTo>
                  <a:lnTo>
                    <a:pt x="830" y="147"/>
                  </a:lnTo>
                  <a:lnTo>
                    <a:pt x="757" y="74"/>
                  </a:lnTo>
                  <a:lnTo>
                    <a:pt x="660" y="49"/>
                  </a:lnTo>
                  <a:lnTo>
                    <a:pt x="58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solidFill>
                  <a:srgbClr val="434343"/>
                </a:solidFill>
              </a:endParaRPr>
            </a:p>
          </p:txBody>
        </p:sp>
        <p:sp>
          <p:nvSpPr>
            <p:cNvPr id="64" name="Shape 540"/>
            <p:cNvSpPr/>
            <p:nvPr/>
          </p:nvSpPr>
          <p:spPr>
            <a:xfrm>
              <a:off x="4642200" y="3730000"/>
              <a:ext cx="389550" cy="249150"/>
            </a:xfrm>
            <a:custGeom>
              <a:avLst/>
              <a:gdLst/>
              <a:ahLst/>
              <a:cxnLst/>
              <a:rect l="0" t="0" r="0" b="0"/>
              <a:pathLst>
                <a:path w="15582" h="9966" extrusionOk="0">
                  <a:moveTo>
                    <a:pt x="14752" y="1"/>
                  </a:moveTo>
                  <a:lnTo>
                    <a:pt x="14629" y="49"/>
                  </a:lnTo>
                  <a:lnTo>
                    <a:pt x="14507" y="98"/>
                  </a:lnTo>
                  <a:lnTo>
                    <a:pt x="14410" y="196"/>
                  </a:lnTo>
                  <a:lnTo>
                    <a:pt x="14336" y="294"/>
                  </a:lnTo>
                  <a:lnTo>
                    <a:pt x="14263" y="416"/>
                  </a:lnTo>
                  <a:lnTo>
                    <a:pt x="14239" y="538"/>
                  </a:lnTo>
                  <a:lnTo>
                    <a:pt x="14214" y="684"/>
                  </a:lnTo>
                  <a:lnTo>
                    <a:pt x="14239" y="831"/>
                  </a:lnTo>
                  <a:lnTo>
                    <a:pt x="14288" y="1002"/>
                  </a:lnTo>
                  <a:lnTo>
                    <a:pt x="11308" y="4372"/>
                  </a:lnTo>
                  <a:lnTo>
                    <a:pt x="11161" y="4323"/>
                  </a:lnTo>
                  <a:lnTo>
                    <a:pt x="11015" y="4299"/>
                  </a:lnTo>
                  <a:lnTo>
                    <a:pt x="10844" y="4323"/>
                  </a:lnTo>
                  <a:lnTo>
                    <a:pt x="10087" y="3005"/>
                  </a:lnTo>
                  <a:lnTo>
                    <a:pt x="10160" y="2907"/>
                  </a:lnTo>
                  <a:lnTo>
                    <a:pt x="10209" y="2809"/>
                  </a:lnTo>
                  <a:lnTo>
                    <a:pt x="10233" y="2687"/>
                  </a:lnTo>
                  <a:lnTo>
                    <a:pt x="10233" y="2565"/>
                  </a:lnTo>
                  <a:lnTo>
                    <a:pt x="10233" y="2418"/>
                  </a:lnTo>
                  <a:lnTo>
                    <a:pt x="10184" y="2296"/>
                  </a:lnTo>
                  <a:lnTo>
                    <a:pt x="10136" y="2174"/>
                  </a:lnTo>
                  <a:lnTo>
                    <a:pt x="10038" y="2077"/>
                  </a:lnTo>
                  <a:lnTo>
                    <a:pt x="9940" y="2003"/>
                  </a:lnTo>
                  <a:lnTo>
                    <a:pt x="9818" y="1930"/>
                  </a:lnTo>
                  <a:lnTo>
                    <a:pt x="9696" y="1906"/>
                  </a:lnTo>
                  <a:lnTo>
                    <a:pt x="9549" y="1881"/>
                  </a:lnTo>
                  <a:lnTo>
                    <a:pt x="9427" y="1906"/>
                  </a:lnTo>
                  <a:lnTo>
                    <a:pt x="9281" y="1930"/>
                  </a:lnTo>
                  <a:lnTo>
                    <a:pt x="9183" y="2003"/>
                  </a:lnTo>
                  <a:lnTo>
                    <a:pt x="9085" y="2077"/>
                  </a:lnTo>
                  <a:lnTo>
                    <a:pt x="8988" y="2174"/>
                  </a:lnTo>
                  <a:lnTo>
                    <a:pt x="8939" y="2296"/>
                  </a:lnTo>
                  <a:lnTo>
                    <a:pt x="8890" y="2418"/>
                  </a:lnTo>
                  <a:lnTo>
                    <a:pt x="8866" y="2565"/>
                  </a:lnTo>
                  <a:lnTo>
                    <a:pt x="8890" y="2663"/>
                  </a:lnTo>
                  <a:lnTo>
                    <a:pt x="8914" y="2785"/>
                  </a:lnTo>
                  <a:lnTo>
                    <a:pt x="8939" y="2883"/>
                  </a:lnTo>
                  <a:lnTo>
                    <a:pt x="8988" y="2956"/>
                  </a:lnTo>
                  <a:lnTo>
                    <a:pt x="6521" y="6668"/>
                  </a:lnTo>
                  <a:lnTo>
                    <a:pt x="6399" y="6644"/>
                  </a:lnTo>
                  <a:lnTo>
                    <a:pt x="6130" y="6644"/>
                  </a:lnTo>
                  <a:lnTo>
                    <a:pt x="5959" y="6717"/>
                  </a:lnTo>
                  <a:lnTo>
                    <a:pt x="4714" y="5398"/>
                  </a:lnTo>
                  <a:lnTo>
                    <a:pt x="4763" y="5252"/>
                  </a:lnTo>
                  <a:lnTo>
                    <a:pt x="4763" y="5105"/>
                  </a:lnTo>
                  <a:lnTo>
                    <a:pt x="4763" y="4958"/>
                  </a:lnTo>
                  <a:lnTo>
                    <a:pt x="4714" y="4836"/>
                  </a:lnTo>
                  <a:lnTo>
                    <a:pt x="4665" y="4714"/>
                  </a:lnTo>
                  <a:lnTo>
                    <a:pt x="4567" y="4617"/>
                  </a:lnTo>
                  <a:lnTo>
                    <a:pt x="4470" y="4543"/>
                  </a:lnTo>
                  <a:lnTo>
                    <a:pt x="4347" y="4470"/>
                  </a:lnTo>
                  <a:lnTo>
                    <a:pt x="4225" y="4446"/>
                  </a:lnTo>
                  <a:lnTo>
                    <a:pt x="4079" y="4421"/>
                  </a:lnTo>
                  <a:lnTo>
                    <a:pt x="3957" y="4446"/>
                  </a:lnTo>
                  <a:lnTo>
                    <a:pt x="3810" y="4470"/>
                  </a:lnTo>
                  <a:lnTo>
                    <a:pt x="3712" y="4543"/>
                  </a:lnTo>
                  <a:lnTo>
                    <a:pt x="3615" y="4617"/>
                  </a:lnTo>
                  <a:lnTo>
                    <a:pt x="3517" y="4714"/>
                  </a:lnTo>
                  <a:lnTo>
                    <a:pt x="3468" y="4836"/>
                  </a:lnTo>
                  <a:lnTo>
                    <a:pt x="3419" y="4958"/>
                  </a:lnTo>
                  <a:lnTo>
                    <a:pt x="3395" y="5105"/>
                  </a:lnTo>
                  <a:lnTo>
                    <a:pt x="3419" y="5276"/>
                  </a:lnTo>
                  <a:lnTo>
                    <a:pt x="3493" y="5447"/>
                  </a:lnTo>
                  <a:lnTo>
                    <a:pt x="49" y="9574"/>
                  </a:lnTo>
                  <a:lnTo>
                    <a:pt x="0" y="9648"/>
                  </a:lnTo>
                  <a:lnTo>
                    <a:pt x="0" y="9745"/>
                  </a:lnTo>
                  <a:lnTo>
                    <a:pt x="25" y="9843"/>
                  </a:lnTo>
                  <a:lnTo>
                    <a:pt x="98" y="9916"/>
                  </a:lnTo>
                  <a:lnTo>
                    <a:pt x="171" y="9965"/>
                  </a:lnTo>
                  <a:lnTo>
                    <a:pt x="244" y="9965"/>
                  </a:lnTo>
                  <a:lnTo>
                    <a:pt x="342" y="9941"/>
                  </a:lnTo>
                  <a:lnTo>
                    <a:pt x="440" y="9892"/>
                  </a:lnTo>
                  <a:lnTo>
                    <a:pt x="3859" y="5740"/>
                  </a:lnTo>
                  <a:lnTo>
                    <a:pt x="3981" y="5789"/>
                  </a:lnTo>
                  <a:lnTo>
                    <a:pt x="4079" y="5789"/>
                  </a:lnTo>
                  <a:lnTo>
                    <a:pt x="4225" y="5764"/>
                  </a:lnTo>
                  <a:lnTo>
                    <a:pt x="4347" y="5740"/>
                  </a:lnTo>
                  <a:lnTo>
                    <a:pt x="5642" y="7083"/>
                  </a:lnTo>
                  <a:lnTo>
                    <a:pt x="5617" y="7205"/>
                  </a:lnTo>
                  <a:lnTo>
                    <a:pt x="5617" y="7328"/>
                  </a:lnTo>
                  <a:lnTo>
                    <a:pt x="5617" y="7450"/>
                  </a:lnTo>
                  <a:lnTo>
                    <a:pt x="5666" y="7572"/>
                  </a:lnTo>
                  <a:lnTo>
                    <a:pt x="5740" y="7694"/>
                  </a:lnTo>
                  <a:lnTo>
                    <a:pt x="5813" y="7792"/>
                  </a:lnTo>
                  <a:lnTo>
                    <a:pt x="5910" y="7889"/>
                  </a:lnTo>
                  <a:lnTo>
                    <a:pt x="6033" y="7938"/>
                  </a:lnTo>
                  <a:lnTo>
                    <a:pt x="6155" y="7987"/>
                  </a:lnTo>
                  <a:lnTo>
                    <a:pt x="6301" y="8011"/>
                  </a:lnTo>
                  <a:lnTo>
                    <a:pt x="6448" y="7987"/>
                  </a:lnTo>
                  <a:lnTo>
                    <a:pt x="6570" y="7938"/>
                  </a:lnTo>
                  <a:lnTo>
                    <a:pt x="6692" y="7889"/>
                  </a:lnTo>
                  <a:lnTo>
                    <a:pt x="6790" y="7792"/>
                  </a:lnTo>
                  <a:lnTo>
                    <a:pt x="6863" y="7694"/>
                  </a:lnTo>
                  <a:lnTo>
                    <a:pt x="6936" y="7572"/>
                  </a:lnTo>
                  <a:lnTo>
                    <a:pt x="6961" y="7450"/>
                  </a:lnTo>
                  <a:lnTo>
                    <a:pt x="6985" y="7328"/>
                  </a:lnTo>
                  <a:lnTo>
                    <a:pt x="6961" y="7132"/>
                  </a:lnTo>
                  <a:lnTo>
                    <a:pt x="6887" y="6986"/>
                  </a:lnTo>
                  <a:lnTo>
                    <a:pt x="9403" y="3224"/>
                  </a:lnTo>
                  <a:lnTo>
                    <a:pt x="9549" y="3249"/>
                  </a:lnTo>
                  <a:lnTo>
                    <a:pt x="9647" y="3249"/>
                  </a:lnTo>
                  <a:lnTo>
                    <a:pt x="10429" y="4617"/>
                  </a:lnTo>
                  <a:lnTo>
                    <a:pt x="10355" y="4788"/>
                  </a:lnTo>
                  <a:lnTo>
                    <a:pt x="10331" y="4885"/>
                  </a:lnTo>
                  <a:lnTo>
                    <a:pt x="10331" y="4983"/>
                  </a:lnTo>
                  <a:lnTo>
                    <a:pt x="10331" y="5129"/>
                  </a:lnTo>
                  <a:lnTo>
                    <a:pt x="10380" y="5252"/>
                  </a:lnTo>
                  <a:lnTo>
                    <a:pt x="10429" y="5374"/>
                  </a:lnTo>
                  <a:lnTo>
                    <a:pt x="10526" y="5471"/>
                  </a:lnTo>
                  <a:lnTo>
                    <a:pt x="10624" y="5569"/>
                  </a:lnTo>
                  <a:lnTo>
                    <a:pt x="10746" y="5618"/>
                  </a:lnTo>
                  <a:lnTo>
                    <a:pt x="10868" y="5667"/>
                  </a:lnTo>
                  <a:lnTo>
                    <a:pt x="11137" y="5667"/>
                  </a:lnTo>
                  <a:lnTo>
                    <a:pt x="11284" y="5618"/>
                  </a:lnTo>
                  <a:lnTo>
                    <a:pt x="11381" y="5569"/>
                  </a:lnTo>
                  <a:lnTo>
                    <a:pt x="11479" y="5471"/>
                  </a:lnTo>
                  <a:lnTo>
                    <a:pt x="11577" y="5374"/>
                  </a:lnTo>
                  <a:lnTo>
                    <a:pt x="11625" y="5252"/>
                  </a:lnTo>
                  <a:lnTo>
                    <a:pt x="11674" y="5129"/>
                  </a:lnTo>
                  <a:lnTo>
                    <a:pt x="11699" y="4983"/>
                  </a:lnTo>
                  <a:lnTo>
                    <a:pt x="11674" y="4861"/>
                  </a:lnTo>
                  <a:lnTo>
                    <a:pt x="11650" y="4739"/>
                  </a:lnTo>
                  <a:lnTo>
                    <a:pt x="14654" y="1319"/>
                  </a:lnTo>
                  <a:lnTo>
                    <a:pt x="14776" y="1344"/>
                  </a:lnTo>
                  <a:lnTo>
                    <a:pt x="14898" y="1368"/>
                  </a:lnTo>
                  <a:lnTo>
                    <a:pt x="15045" y="1344"/>
                  </a:lnTo>
                  <a:lnTo>
                    <a:pt x="15167" y="1295"/>
                  </a:lnTo>
                  <a:lnTo>
                    <a:pt x="15289" y="1246"/>
                  </a:lnTo>
                  <a:lnTo>
                    <a:pt x="15387" y="1148"/>
                  </a:lnTo>
                  <a:lnTo>
                    <a:pt x="15460" y="1051"/>
                  </a:lnTo>
                  <a:lnTo>
                    <a:pt x="15533" y="953"/>
                  </a:lnTo>
                  <a:lnTo>
                    <a:pt x="15558" y="807"/>
                  </a:lnTo>
                  <a:lnTo>
                    <a:pt x="15582" y="684"/>
                  </a:lnTo>
                  <a:lnTo>
                    <a:pt x="15558" y="538"/>
                  </a:lnTo>
                  <a:lnTo>
                    <a:pt x="15533" y="416"/>
                  </a:lnTo>
                  <a:lnTo>
                    <a:pt x="15460" y="294"/>
                  </a:lnTo>
                  <a:lnTo>
                    <a:pt x="15387" y="196"/>
                  </a:lnTo>
                  <a:lnTo>
                    <a:pt x="15289" y="98"/>
                  </a:lnTo>
                  <a:lnTo>
                    <a:pt x="15167" y="49"/>
                  </a:lnTo>
                  <a:lnTo>
                    <a:pt x="15045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solidFill>
                  <a:srgbClr val="434343"/>
                </a:solidFill>
              </a:endParaRPr>
            </a:p>
          </p:txBody>
        </p:sp>
      </p:grpSp>
      <p:grpSp>
        <p:nvGrpSpPr>
          <p:cNvPr id="65" name="Shape 551"/>
          <p:cNvGrpSpPr/>
          <p:nvPr/>
        </p:nvGrpSpPr>
        <p:grpSpPr>
          <a:xfrm>
            <a:off x="6192188" y="3057607"/>
            <a:ext cx="472829" cy="472856"/>
            <a:chOff x="570875" y="4322250"/>
            <a:chExt cx="443300" cy="443325"/>
          </a:xfrm>
          <a:solidFill>
            <a:schemeClr val="bg1"/>
          </a:solidFill>
        </p:grpSpPr>
        <p:sp>
          <p:nvSpPr>
            <p:cNvPr id="66" name="Shape 552"/>
            <p:cNvSpPr/>
            <p:nvPr/>
          </p:nvSpPr>
          <p:spPr>
            <a:xfrm>
              <a:off x="570875" y="4322250"/>
              <a:ext cx="443300" cy="443325"/>
            </a:xfrm>
            <a:custGeom>
              <a:avLst/>
              <a:gdLst/>
              <a:ahLst/>
              <a:cxnLst/>
              <a:rect l="0" t="0" r="0" b="0"/>
              <a:pathLst>
                <a:path w="17732" h="17733" extrusionOk="0">
                  <a:moveTo>
                    <a:pt x="13091" y="2712"/>
                  </a:moveTo>
                  <a:lnTo>
                    <a:pt x="13286" y="2736"/>
                  </a:lnTo>
                  <a:lnTo>
                    <a:pt x="13506" y="2785"/>
                  </a:lnTo>
                  <a:lnTo>
                    <a:pt x="13702" y="2858"/>
                  </a:lnTo>
                  <a:lnTo>
                    <a:pt x="13873" y="2956"/>
                  </a:lnTo>
                  <a:lnTo>
                    <a:pt x="14068" y="3054"/>
                  </a:lnTo>
                  <a:lnTo>
                    <a:pt x="14239" y="3176"/>
                  </a:lnTo>
                  <a:lnTo>
                    <a:pt x="14410" y="3323"/>
                  </a:lnTo>
                  <a:lnTo>
                    <a:pt x="14556" y="3493"/>
                  </a:lnTo>
                  <a:lnTo>
                    <a:pt x="14679" y="3664"/>
                  </a:lnTo>
                  <a:lnTo>
                    <a:pt x="14776" y="3860"/>
                  </a:lnTo>
                  <a:lnTo>
                    <a:pt x="14874" y="4031"/>
                  </a:lnTo>
                  <a:lnTo>
                    <a:pt x="14947" y="4226"/>
                  </a:lnTo>
                  <a:lnTo>
                    <a:pt x="14996" y="4446"/>
                  </a:lnTo>
                  <a:lnTo>
                    <a:pt x="15021" y="4641"/>
                  </a:lnTo>
                  <a:lnTo>
                    <a:pt x="15021" y="4861"/>
                  </a:lnTo>
                  <a:lnTo>
                    <a:pt x="15021" y="5057"/>
                  </a:lnTo>
                  <a:lnTo>
                    <a:pt x="14996" y="5252"/>
                  </a:lnTo>
                  <a:lnTo>
                    <a:pt x="14947" y="5472"/>
                  </a:lnTo>
                  <a:lnTo>
                    <a:pt x="14874" y="5667"/>
                  </a:lnTo>
                  <a:lnTo>
                    <a:pt x="14776" y="5838"/>
                  </a:lnTo>
                  <a:lnTo>
                    <a:pt x="14679" y="6033"/>
                  </a:lnTo>
                  <a:lnTo>
                    <a:pt x="14556" y="6204"/>
                  </a:lnTo>
                  <a:lnTo>
                    <a:pt x="14410" y="6375"/>
                  </a:lnTo>
                  <a:lnTo>
                    <a:pt x="13433" y="7328"/>
                  </a:lnTo>
                  <a:lnTo>
                    <a:pt x="13311" y="7426"/>
                  </a:lnTo>
                  <a:lnTo>
                    <a:pt x="13189" y="7499"/>
                  </a:lnTo>
                  <a:lnTo>
                    <a:pt x="13042" y="7548"/>
                  </a:lnTo>
                  <a:lnTo>
                    <a:pt x="12871" y="7572"/>
                  </a:lnTo>
                  <a:lnTo>
                    <a:pt x="12725" y="7548"/>
                  </a:lnTo>
                  <a:lnTo>
                    <a:pt x="12578" y="7499"/>
                  </a:lnTo>
                  <a:lnTo>
                    <a:pt x="12456" y="7426"/>
                  </a:lnTo>
                  <a:lnTo>
                    <a:pt x="12334" y="7328"/>
                  </a:lnTo>
                  <a:lnTo>
                    <a:pt x="10405" y="5398"/>
                  </a:lnTo>
                  <a:lnTo>
                    <a:pt x="10307" y="5276"/>
                  </a:lnTo>
                  <a:lnTo>
                    <a:pt x="10234" y="5154"/>
                  </a:lnTo>
                  <a:lnTo>
                    <a:pt x="10185" y="5008"/>
                  </a:lnTo>
                  <a:lnTo>
                    <a:pt x="10160" y="4861"/>
                  </a:lnTo>
                  <a:lnTo>
                    <a:pt x="10185" y="4690"/>
                  </a:lnTo>
                  <a:lnTo>
                    <a:pt x="10234" y="4544"/>
                  </a:lnTo>
                  <a:lnTo>
                    <a:pt x="10307" y="4422"/>
                  </a:lnTo>
                  <a:lnTo>
                    <a:pt x="10405" y="4299"/>
                  </a:lnTo>
                  <a:lnTo>
                    <a:pt x="11357" y="3323"/>
                  </a:lnTo>
                  <a:lnTo>
                    <a:pt x="11528" y="3176"/>
                  </a:lnTo>
                  <a:lnTo>
                    <a:pt x="11699" y="3054"/>
                  </a:lnTo>
                  <a:lnTo>
                    <a:pt x="11894" y="2956"/>
                  </a:lnTo>
                  <a:lnTo>
                    <a:pt x="12065" y="2858"/>
                  </a:lnTo>
                  <a:lnTo>
                    <a:pt x="12261" y="2785"/>
                  </a:lnTo>
                  <a:lnTo>
                    <a:pt x="12481" y="2736"/>
                  </a:lnTo>
                  <a:lnTo>
                    <a:pt x="12676" y="2712"/>
                  </a:lnTo>
                  <a:close/>
                  <a:moveTo>
                    <a:pt x="8377" y="8867"/>
                  </a:moveTo>
                  <a:lnTo>
                    <a:pt x="8475" y="8891"/>
                  </a:lnTo>
                  <a:lnTo>
                    <a:pt x="8548" y="8915"/>
                  </a:lnTo>
                  <a:lnTo>
                    <a:pt x="8646" y="8964"/>
                  </a:lnTo>
                  <a:lnTo>
                    <a:pt x="8719" y="9013"/>
                  </a:lnTo>
                  <a:lnTo>
                    <a:pt x="8768" y="9086"/>
                  </a:lnTo>
                  <a:lnTo>
                    <a:pt x="8817" y="9184"/>
                  </a:lnTo>
                  <a:lnTo>
                    <a:pt x="8841" y="9257"/>
                  </a:lnTo>
                  <a:lnTo>
                    <a:pt x="8866" y="9355"/>
                  </a:lnTo>
                  <a:lnTo>
                    <a:pt x="8841" y="9453"/>
                  </a:lnTo>
                  <a:lnTo>
                    <a:pt x="8817" y="9550"/>
                  </a:lnTo>
                  <a:lnTo>
                    <a:pt x="8768" y="9624"/>
                  </a:lnTo>
                  <a:lnTo>
                    <a:pt x="8719" y="9697"/>
                  </a:lnTo>
                  <a:lnTo>
                    <a:pt x="6179" y="12237"/>
                  </a:lnTo>
                  <a:lnTo>
                    <a:pt x="6106" y="12310"/>
                  </a:lnTo>
                  <a:lnTo>
                    <a:pt x="6033" y="12359"/>
                  </a:lnTo>
                  <a:lnTo>
                    <a:pt x="5935" y="12383"/>
                  </a:lnTo>
                  <a:lnTo>
                    <a:pt x="5740" y="12383"/>
                  </a:lnTo>
                  <a:lnTo>
                    <a:pt x="5642" y="12359"/>
                  </a:lnTo>
                  <a:lnTo>
                    <a:pt x="5569" y="12310"/>
                  </a:lnTo>
                  <a:lnTo>
                    <a:pt x="5496" y="12237"/>
                  </a:lnTo>
                  <a:lnTo>
                    <a:pt x="5422" y="12164"/>
                  </a:lnTo>
                  <a:lnTo>
                    <a:pt x="5373" y="12090"/>
                  </a:lnTo>
                  <a:lnTo>
                    <a:pt x="5349" y="11993"/>
                  </a:lnTo>
                  <a:lnTo>
                    <a:pt x="5349" y="11895"/>
                  </a:lnTo>
                  <a:lnTo>
                    <a:pt x="5349" y="11797"/>
                  </a:lnTo>
                  <a:lnTo>
                    <a:pt x="5373" y="11700"/>
                  </a:lnTo>
                  <a:lnTo>
                    <a:pt x="5422" y="11626"/>
                  </a:lnTo>
                  <a:lnTo>
                    <a:pt x="5496" y="11553"/>
                  </a:lnTo>
                  <a:lnTo>
                    <a:pt x="8036" y="9013"/>
                  </a:lnTo>
                  <a:lnTo>
                    <a:pt x="8109" y="8964"/>
                  </a:lnTo>
                  <a:lnTo>
                    <a:pt x="8182" y="8915"/>
                  </a:lnTo>
                  <a:lnTo>
                    <a:pt x="8280" y="8891"/>
                  </a:lnTo>
                  <a:lnTo>
                    <a:pt x="8377" y="8867"/>
                  </a:lnTo>
                  <a:close/>
                  <a:moveTo>
                    <a:pt x="14825" y="1"/>
                  </a:moveTo>
                  <a:lnTo>
                    <a:pt x="14288" y="25"/>
                  </a:lnTo>
                  <a:lnTo>
                    <a:pt x="13751" y="50"/>
                  </a:lnTo>
                  <a:lnTo>
                    <a:pt x="13213" y="123"/>
                  </a:lnTo>
                  <a:lnTo>
                    <a:pt x="12676" y="245"/>
                  </a:lnTo>
                  <a:lnTo>
                    <a:pt x="12163" y="367"/>
                  </a:lnTo>
                  <a:lnTo>
                    <a:pt x="11675" y="538"/>
                  </a:lnTo>
                  <a:lnTo>
                    <a:pt x="11235" y="758"/>
                  </a:lnTo>
                  <a:lnTo>
                    <a:pt x="11015" y="856"/>
                  </a:lnTo>
                  <a:lnTo>
                    <a:pt x="10844" y="1002"/>
                  </a:lnTo>
                  <a:lnTo>
                    <a:pt x="10649" y="1124"/>
                  </a:lnTo>
                  <a:lnTo>
                    <a:pt x="10502" y="1271"/>
                  </a:lnTo>
                  <a:lnTo>
                    <a:pt x="5544" y="6229"/>
                  </a:lnTo>
                  <a:lnTo>
                    <a:pt x="391" y="6229"/>
                  </a:lnTo>
                  <a:lnTo>
                    <a:pt x="245" y="6253"/>
                  </a:lnTo>
                  <a:lnTo>
                    <a:pt x="147" y="6278"/>
                  </a:lnTo>
                  <a:lnTo>
                    <a:pt x="49" y="6327"/>
                  </a:lnTo>
                  <a:lnTo>
                    <a:pt x="0" y="6400"/>
                  </a:lnTo>
                  <a:lnTo>
                    <a:pt x="0" y="6473"/>
                  </a:lnTo>
                  <a:lnTo>
                    <a:pt x="25" y="6571"/>
                  </a:lnTo>
                  <a:lnTo>
                    <a:pt x="74" y="6668"/>
                  </a:lnTo>
                  <a:lnTo>
                    <a:pt x="171" y="6791"/>
                  </a:lnTo>
                  <a:lnTo>
                    <a:pt x="2589" y="9184"/>
                  </a:lnTo>
                  <a:lnTo>
                    <a:pt x="2272" y="9502"/>
                  </a:lnTo>
                  <a:lnTo>
                    <a:pt x="953" y="9746"/>
                  </a:lnTo>
                  <a:lnTo>
                    <a:pt x="806" y="9795"/>
                  </a:lnTo>
                  <a:lnTo>
                    <a:pt x="684" y="9843"/>
                  </a:lnTo>
                  <a:lnTo>
                    <a:pt x="611" y="9941"/>
                  </a:lnTo>
                  <a:lnTo>
                    <a:pt x="562" y="10014"/>
                  </a:lnTo>
                  <a:lnTo>
                    <a:pt x="562" y="10112"/>
                  </a:lnTo>
                  <a:lnTo>
                    <a:pt x="586" y="10234"/>
                  </a:lnTo>
                  <a:lnTo>
                    <a:pt x="635" y="10332"/>
                  </a:lnTo>
                  <a:lnTo>
                    <a:pt x="733" y="10454"/>
                  </a:lnTo>
                  <a:lnTo>
                    <a:pt x="7278" y="16999"/>
                  </a:lnTo>
                  <a:lnTo>
                    <a:pt x="7401" y="17097"/>
                  </a:lnTo>
                  <a:lnTo>
                    <a:pt x="7498" y="17146"/>
                  </a:lnTo>
                  <a:lnTo>
                    <a:pt x="7620" y="17170"/>
                  </a:lnTo>
                  <a:lnTo>
                    <a:pt x="7718" y="17170"/>
                  </a:lnTo>
                  <a:lnTo>
                    <a:pt x="7791" y="17122"/>
                  </a:lnTo>
                  <a:lnTo>
                    <a:pt x="7889" y="17048"/>
                  </a:lnTo>
                  <a:lnTo>
                    <a:pt x="7938" y="16926"/>
                  </a:lnTo>
                  <a:lnTo>
                    <a:pt x="7987" y="16780"/>
                  </a:lnTo>
                  <a:lnTo>
                    <a:pt x="8231" y="15461"/>
                  </a:lnTo>
                  <a:lnTo>
                    <a:pt x="8548" y="15143"/>
                  </a:lnTo>
                  <a:lnTo>
                    <a:pt x="10942" y="17561"/>
                  </a:lnTo>
                  <a:lnTo>
                    <a:pt x="11064" y="17659"/>
                  </a:lnTo>
                  <a:lnTo>
                    <a:pt x="11162" y="17708"/>
                  </a:lnTo>
                  <a:lnTo>
                    <a:pt x="11259" y="17732"/>
                  </a:lnTo>
                  <a:lnTo>
                    <a:pt x="11333" y="17732"/>
                  </a:lnTo>
                  <a:lnTo>
                    <a:pt x="11406" y="17683"/>
                  </a:lnTo>
                  <a:lnTo>
                    <a:pt x="11455" y="17586"/>
                  </a:lnTo>
                  <a:lnTo>
                    <a:pt x="11479" y="17488"/>
                  </a:lnTo>
                  <a:lnTo>
                    <a:pt x="11504" y="17341"/>
                  </a:lnTo>
                  <a:lnTo>
                    <a:pt x="11504" y="12188"/>
                  </a:lnTo>
                  <a:lnTo>
                    <a:pt x="16461" y="7230"/>
                  </a:lnTo>
                  <a:lnTo>
                    <a:pt x="16608" y="7084"/>
                  </a:lnTo>
                  <a:lnTo>
                    <a:pt x="16730" y="6888"/>
                  </a:lnTo>
                  <a:lnTo>
                    <a:pt x="16877" y="6693"/>
                  </a:lnTo>
                  <a:lnTo>
                    <a:pt x="16974" y="6498"/>
                  </a:lnTo>
                  <a:lnTo>
                    <a:pt x="17194" y="6058"/>
                  </a:lnTo>
                  <a:lnTo>
                    <a:pt x="17365" y="5569"/>
                  </a:lnTo>
                  <a:lnTo>
                    <a:pt x="17487" y="5057"/>
                  </a:lnTo>
                  <a:lnTo>
                    <a:pt x="17609" y="4519"/>
                  </a:lnTo>
                  <a:lnTo>
                    <a:pt x="17683" y="3982"/>
                  </a:lnTo>
                  <a:lnTo>
                    <a:pt x="17707" y="3445"/>
                  </a:lnTo>
                  <a:lnTo>
                    <a:pt x="17731" y="2907"/>
                  </a:lnTo>
                  <a:lnTo>
                    <a:pt x="17731" y="2419"/>
                  </a:lnTo>
                  <a:lnTo>
                    <a:pt x="17707" y="1955"/>
                  </a:lnTo>
                  <a:lnTo>
                    <a:pt x="17658" y="1515"/>
                  </a:lnTo>
                  <a:lnTo>
                    <a:pt x="17585" y="1149"/>
                  </a:lnTo>
                  <a:lnTo>
                    <a:pt x="17512" y="831"/>
                  </a:lnTo>
                  <a:lnTo>
                    <a:pt x="17414" y="587"/>
                  </a:lnTo>
                  <a:lnTo>
                    <a:pt x="17341" y="489"/>
                  </a:lnTo>
                  <a:lnTo>
                    <a:pt x="17292" y="441"/>
                  </a:lnTo>
                  <a:lnTo>
                    <a:pt x="17243" y="392"/>
                  </a:lnTo>
                  <a:lnTo>
                    <a:pt x="17145" y="318"/>
                  </a:lnTo>
                  <a:lnTo>
                    <a:pt x="16901" y="221"/>
                  </a:lnTo>
                  <a:lnTo>
                    <a:pt x="16584" y="148"/>
                  </a:lnTo>
                  <a:lnTo>
                    <a:pt x="16217" y="74"/>
                  </a:lnTo>
                  <a:lnTo>
                    <a:pt x="15778" y="25"/>
                  </a:lnTo>
                  <a:lnTo>
                    <a:pt x="15314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solidFill>
                  <a:srgbClr val="434343"/>
                </a:solidFill>
              </a:endParaRPr>
            </a:p>
          </p:txBody>
        </p:sp>
        <p:sp>
          <p:nvSpPr>
            <p:cNvPr id="67" name="Shape 553"/>
            <p:cNvSpPr/>
            <p:nvPr/>
          </p:nvSpPr>
          <p:spPr>
            <a:xfrm>
              <a:off x="597725" y="4665400"/>
              <a:ext cx="73300" cy="73300"/>
            </a:xfrm>
            <a:custGeom>
              <a:avLst/>
              <a:gdLst/>
              <a:ahLst/>
              <a:cxnLst/>
              <a:rect l="0" t="0" r="0" b="0"/>
              <a:pathLst>
                <a:path w="2932" h="2932" extrusionOk="0">
                  <a:moveTo>
                    <a:pt x="2028" y="1"/>
                  </a:moveTo>
                  <a:lnTo>
                    <a:pt x="1857" y="25"/>
                  </a:lnTo>
                  <a:lnTo>
                    <a:pt x="1686" y="74"/>
                  </a:lnTo>
                  <a:lnTo>
                    <a:pt x="1515" y="147"/>
                  </a:lnTo>
                  <a:lnTo>
                    <a:pt x="1369" y="269"/>
                  </a:lnTo>
                  <a:lnTo>
                    <a:pt x="1222" y="489"/>
                  </a:lnTo>
                  <a:lnTo>
                    <a:pt x="1002" y="831"/>
                  </a:lnTo>
                  <a:lnTo>
                    <a:pt x="563" y="1735"/>
                  </a:lnTo>
                  <a:lnTo>
                    <a:pt x="172" y="2565"/>
                  </a:lnTo>
                  <a:lnTo>
                    <a:pt x="1" y="2932"/>
                  </a:lnTo>
                  <a:lnTo>
                    <a:pt x="1" y="2932"/>
                  </a:lnTo>
                  <a:lnTo>
                    <a:pt x="367" y="2761"/>
                  </a:lnTo>
                  <a:lnTo>
                    <a:pt x="1198" y="2370"/>
                  </a:lnTo>
                  <a:lnTo>
                    <a:pt x="2101" y="1930"/>
                  </a:lnTo>
                  <a:lnTo>
                    <a:pt x="2443" y="1710"/>
                  </a:lnTo>
                  <a:lnTo>
                    <a:pt x="2663" y="1564"/>
                  </a:lnTo>
                  <a:lnTo>
                    <a:pt x="2785" y="1417"/>
                  </a:lnTo>
                  <a:lnTo>
                    <a:pt x="2858" y="1246"/>
                  </a:lnTo>
                  <a:lnTo>
                    <a:pt x="2907" y="1075"/>
                  </a:lnTo>
                  <a:lnTo>
                    <a:pt x="2932" y="904"/>
                  </a:lnTo>
                  <a:lnTo>
                    <a:pt x="2907" y="733"/>
                  </a:lnTo>
                  <a:lnTo>
                    <a:pt x="2858" y="562"/>
                  </a:lnTo>
                  <a:lnTo>
                    <a:pt x="2785" y="416"/>
                  </a:lnTo>
                  <a:lnTo>
                    <a:pt x="2663" y="269"/>
                  </a:lnTo>
                  <a:lnTo>
                    <a:pt x="2517" y="147"/>
                  </a:lnTo>
                  <a:lnTo>
                    <a:pt x="2370" y="74"/>
                  </a:lnTo>
                  <a:lnTo>
                    <a:pt x="2199" y="25"/>
                  </a:lnTo>
                  <a:lnTo>
                    <a:pt x="2028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solidFill>
                  <a:srgbClr val="434343"/>
                </a:solidFill>
              </a:endParaRPr>
            </a:p>
          </p:txBody>
        </p:sp>
        <p:sp>
          <p:nvSpPr>
            <p:cNvPr id="68" name="Shape 554"/>
            <p:cNvSpPr/>
            <p:nvPr/>
          </p:nvSpPr>
          <p:spPr>
            <a:xfrm>
              <a:off x="654525" y="4708150"/>
              <a:ext cx="47025" cy="47025"/>
            </a:xfrm>
            <a:custGeom>
              <a:avLst/>
              <a:gdLst/>
              <a:ahLst/>
              <a:cxnLst/>
              <a:rect l="0" t="0" r="0" b="0"/>
              <a:pathLst>
                <a:path w="1881" h="1881" extrusionOk="0">
                  <a:moveTo>
                    <a:pt x="1124" y="0"/>
                  </a:moveTo>
                  <a:lnTo>
                    <a:pt x="977" y="25"/>
                  </a:lnTo>
                  <a:lnTo>
                    <a:pt x="831" y="74"/>
                  </a:lnTo>
                  <a:lnTo>
                    <a:pt x="709" y="147"/>
                  </a:lnTo>
                  <a:lnTo>
                    <a:pt x="586" y="245"/>
                  </a:lnTo>
                  <a:lnTo>
                    <a:pt x="464" y="391"/>
                  </a:lnTo>
                  <a:lnTo>
                    <a:pt x="367" y="611"/>
                  </a:lnTo>
                  <a:lnTo>
                    <a:pt x="269" y="880"/>
                  </a:lnTo>
                  <a:lnTo>
                    <a:pt x="171" y="1173"/>
                  </a:lnTo>
                  <a:lnTo>
                    <a:pt x="49" y="1686"/>
                  </a:lnTo>
                  <a:lnTo>
                    <a:pt x="0" y="1881"/>
                  </a:lnTo>
                  <a:lnTo>
                    <a:pt x="0" y="1881"/>
                  </a:lnTo>
                  <a:lnTo>
                    <a:pt x="220" y="1857"/>
                  </a:lnTo>
                  <a:lnTo>
                    <a:pt x="733" y="1710"/>
                  </a:lnTo>
                  <a:lnTo>
                    <a:pt x="1002" y="1637"/>
                  </a:lnTo>
                  <a:lnTo>
                    <a:pt x="1270" y="1539"/>
                  </a:lnTo>
                  <a:lnTo>
                    <a:pt x="1515" y="1417"/>
                  </a:lnTo>
                  <a:lnTo>
                    <a:pt x="1661" y="1319"/>
                  </a:lnTo>
                  <a:lnTo>
                    <a:pt x="1759" y="1197"/>
                  </a:lnTo>
                  <a:lnTo>
                    <a:pt x="1832" y="1051"/>
                  </a:lnTo>
                  <a:lnTo>
                    <a:pt x="1881" y="928"/>
                  </a:lnTo>
                  <a:lnTo>
                    <a:pt x="1881" y="782"/>
                  </a:lnTo>
                  <a:lnTo>
                    <a:pt x="1881" y="635"/>
                  </a:lnTo>
                  <a:lnTo>
                    <a:pt x="1832" y="489"/>
                  </a:lnTo>
                  <a:lnTo>
                    <a:pt x="1759" y="367"/>
                  </a:lnTo>
                  <a:lnTo>
                    <a:pt x="1661" y="245"/>
                  </a:lnTo>
                  <a:lnTo>
                    <a:pt x="1539" y="147"/>
                  </a:lnTo>
                  <a:lnTo>
                    <a:pt x="1417" y="74"/>
                  </a:lnTo>
                  <a:lnTo>
                    <a:pt x="1270" y="25"/>
                  </a:lnTo>
                  <a:lnTo>
                    <a:pt x="112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solidFill>
                  <a:srgbClr val="434343"/>
                </a:solidFill>
              </a:endParaRPr>
            </a:p>
          </p:txBody>
        </p:sp>
        <p:sp>
          <p:nvSpPr>
            <p:cNvPr id="69" name="Shape 555"/>
            <p:cNvSpPr/>
            <p:nvPr/>
          </p:nvSpPr>
          <p:spPr>
            <a:xfrm>
              <a:off x="581250" y="4634875"/>
              <a:ext cx="47050" cy="47050"/>
            </a:xfrm>
            <a:custGeom>
              <a:avLst/>
              <a:gdLst/>
              <a:ahLst/>
              <a:cxnLst/>
              <a:rect l="0" t="0" r="0" b="0"/>
              <a:pathLst>
                <a:path w="1882" h="1882" extrusionOk="0">
                  <a:moveTo>
                    <a:pt x="953" y="1"/>
                  </a:moveTo>
                  <a:lnTo>
                    <a:pt x="831" y="49"/>
                  </a:lnTo>
                  <a:lnTo>
                    <a:pt x="684" y="123"/>
                  </a:lnTo>
                  <a:lnTo>
                    <a:pt x="562" y="220"/>
                  </a:lnTo>
                  <a:lnTo>
                    <a:pt x="465" y="367"/>
                  </a:lnTo>
                  <a:lnTo>
                    <a:pt x="342" y="611"/>
                  </a:lnTo>
                  <a:lnTo>
                    <a:pt x="245" y="880"/>
                  </a:lnTo>
                  <a:lnTo>
                    <a:pt x="171" y="1148"/>
                  </a:lnTo>
                  <a:lnTo>
                    <a:pt x="25" y="1661"/>
                  </a:lnTo>
                  <a:lnTo>
                    <a:pt x="1" y="1881"/>
                  </a:lnTo>
                  <a:lnTo>
                    <a:pt x="196" y="1832"/>
                  </a:lnTo>
                  <a:lnTo>
                    <a:pt x="709" y="1710"/>
                  </a:lnTo>
                  <a:lnTo>
                    <a:pt x="1002" y="1613"/>
                  </a:lnTo>
                  <a:lnTo>
                    <a:pt x="1271" y="1515"/>
                  </a:lnTo>
                  <a:lnTo>
                    <a:pt x="1490" y="1417"/>
                  </a:lnTo>
                  <a:lnTo>
                    <a:pt x="1637" y="1295"/>
                  </a:lnTo>
                  <a:lnTo>
                    <a:pt x="1735" y="1173"/>
                  </a:lnTo>
                  <a:lnTo>
                    <a:pt x="1808" y="1051"/>
                  </a:lnTo>
                  <a:lnTo>
                    <a:pt x="1857" y="904"/>
                  </a:lnTo>
                  <a:lnTo>
                    <a:pt x="1881" y="758"/>
                  </a:lnTo>
                  <a:lnTo>
                    <a:pt x="1857" y="611"/>
                  </a:lnTo>
                  <a:lnTo>
                    <a:pt x="1808" y="465"/>
                  </a:lnTo>
                  <a:lnTo>
                    <a:pt x="1735" y="343"/>
                  </a:lnTo>
                  <a:lnTo>
                    <a:pt x="1637" y="220"/>
                  </a:lnTo>
                  <a:lnTo>
                    <a:pt x="1515" y="123"/>
                  </a:lnTo>
                  <a:lnTo>
                    <a:pt x="1393" y="49"/>
                  </a:lnTo>
                  <a:lnTo>
                    <a:pt x="1246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solidFill>
                  <a:srgbClr val="434343"/>
                </a:solidFill>
              </a:endParaRPr>
            </a:p>
          </p:txBody>
        </p:sp>
      </p:grpSp>
      <p:sp>
        <p:nvSpPr>
          <p:cNvPr id="75" name="Rectangle 74">
            <a:extLst>
              <a:ext uri="{FF2B5EF4-FFF2-40B4-BE49-F238E27FC236}">
                <a16:creationId xmlns:a16="http://schemas.microsoft.com/office/drawing/2014/main" id="{EFF49A3A-275B-4E2D-9586-12C6492F041A}"/>
              </a:ext>
            </a:extLst>
          </p:cNvPr>
          <p:cNvSpPr/>
          <p:nvPr/>
        </p:nvSpPr>
        <p:spPr>
          <a:xfrm>
            <a:off x="181824" y="316099"/>
            <a:ext cx="6010364" cy="43582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ts val="2600"/>
              </a:lnSpc>
            </a:pPr>
            <a:r>
              <a:rPr lang="hu-HU" sz="3200" b="1" dirty="0" err="1">
                <a:ln w="0"/>
                <a:solidFill>
                  <a:srgbClr val="EB2264"/>
                </a:solidFill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Round</a:t>
            </a:r>
            <a:r>
              <a:rPr lang="hu-HU" sz="3200" b="1" dirty="0">
                <a:ln w="0"/>
                <a:solidFill>
                  <a:srgbClr val="EB2264"/>
                </a:solidFill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 1 – </a:t>
            </a:r>
            <a:r>
              <a:rPr lang="hu-HU" sz="3200" b="1" dirty="0" err="1">
                <a:ln w="0"/>
                <a:solidFill>
                  <a:srgbClr val="EB2264"/>
                </a:solidFill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round</a:t>
            </a:r>
            <a:r>
              <a:rPr lang="hu-HU" sz="3200" b="1" dirty="0">
                <a:ln w="0"/>
                <a:solidFill>
                  <a:srgbClr val="EB2264"/>
                </a:solidFill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 5</a:t>
            </a:r>
            <a:endParaRPr lang="en-US" sz="3200" b="1" cap="none" spc="0" dirty="0">
              <a:ln w="0"/>
              <a:solidFill>
                <a:srgbClr val="EB2264"/>
              </a:solidFill>
              <a:latin typeface="Century Schoolbook" panose="02040604050505020304" pitchFamily="18" charset="0"/>
              <a:ea typeface="Roboto" pitchFamily="2" charset="0"/>
              <a:cs typeface="Lato" panose="020F0502020204030203" pitchFamily="34" charset="0"/>
            </a:endParaRP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EFF49A3A-275B-4E2D-9586-12C6492F041A}"/>
              </a:ext>
            </a:extLst>
          </p:cNvPr>
          <p:cNvSpPr/>
          <p:nvPr/>
        </p:nvSpPr>
        <p:spPr>
          <a:xfrm>
            <a:off x="261009" y="622849"/>
            <a:ext cx="2945948" cy="38908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ts val="2600"/>
              </a:lnSpc>
            </a:pPr>
            <a:r>
              <a:rPr lang="hu-HU" sz="1600" b="1" dirty="0" err="1">
                <a:ln w="0"/>
                <a:solidFill>
                  <a:srgbClr val="E35555"/>
                </a:solidFill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Our</a:t>
            </a:r>
            <a:r>
              <a:rPr lang="en-US" sz="1600" b="1" dirty="0">
                <a:ln w="0"/>
                <a:solidFill>
                  <a:srgbClr val="E35555"/>
                </a:solidFill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 Journey Starts Here</a:t>
            </a:r>
          </a:p>
        </p:txBody>
      </p:sp>
      <p:sp>
        <p:nvSpPr>
          <p:cNvPr id="70" name="Rectangle 69"/>
          <p:cNvSpPr/>
          <p:nvPr/>
        </p:nvSpPr>
        <p:spPr>
          <a:xfrm rot="5400000">
            <a:off x="11692023" y="556334"/>
            <a:ext cx="136928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Slidehood.com</a:t>
            </a:r>
          </a:p>
        </p:txBody>
      </p:sp>
    </p:spTree>
    <p:extLst>
      <p:ext uri="{BB962C8B-B14F-4D97-AF65-F5344CB8AC3E}">
        <p14:creationId xmlns:p14="http://schemas.microsoft.com/office/powerpoint/2010/main" val="1493786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D16FAAE-2B47-40BD-AE34-C137713D7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38" y="490620"/>
            <a:ext cx="5813308" cy="847999"/>
          </a:xfrm>
        </p:spPr>
        <p:txBody>
          <a:bodyPr/>
          <a:lstStyle/>
          <a:p>
            <a:r>
              <a:rPr lang="hu-HU" b="1" dirty="0" err="1">
                <a:latin typeface="Century Schoolbook" panose="02040604050505020304" pitchFamily="18" charset="0"/>
              </a:rPr>
              <a:t>Round</a:t>
            </a:r>
            <a:r>
              <a:rPr lang="hu-HU" b="1" dirty="0">
                <a:latin typeface="Century Schoolbook" panose="02040604050505020304" pitchFamily="18" charset="0"/>
              </a:rPr>
              <a:t> 2</a:t>
            </a: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F5EF8F5C-73D5-4E84-9692-3110C9EF92CA}"/>
              </a:ext>
            </a:extLst>
          </p:cNvPr>
          <p:cNvSpPr txBox="1"/>
          <p:nvPr/>
        </p:nvSpPr>
        <p:spPr>
          <a:xfrm>
            <a:off x="0" y="1678303"/>
            <a:ext cx="585038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b="1" dirty="0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  </a:t>
            </a:r>
            <a:r>
              <a:rPr lang="hu-HU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Situation</a:t>
            </a:r>
            <a:r>
              <a:rPr lang="hu-HU" b="1" dirty="0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 and </a:t>
            </a:r>
            <a:r>
              <a:rPr lang="hu-HU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solution</a:t>
            </a:r>
            <a:endParaRPr lang="en-US" b="1" dirty="0">
              <a:latin typeface="Century Schoolbook" panose="02040604050505020304" pitchFamily="18" charset="0"/>
              <a:ea typeface="Roboto" pitchFamily="2" charset="0"/>
              <a:cs typeface="Lato" panose="020F0502020204030203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b="1" dirty="0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Opening restaurant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b="1" dirty="0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More </a:t>
            </a:r>
            <a:r>
              <a:rPr lang="hu-HU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investments</a:t>
            </a:r>
            <a:r>
              <a:rPr lang="hu-HU" b="1" dirty="0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  and </a:t>
            </a:r>
            <a:r>
              <a:rPr lang="hu-HU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waste</a:t>
            </a:r>
            <a:r>
              <a:rPr lang="hu-HU" b="1" dirty="0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 </a:t>
            </a:r>
            <a:r>
              <a:rPr lang="hu-HU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reduction</a:t>
            </a:r>
            <a:endParaRPr lang="hu-HU" b="1" dirty="0">
              <a:latin typeface="Century Schoolbook" panose="02040604050505020304" pitchFamily="18" charset="0"/>
              <a:ea typeface="Roboto" pitchFamily="2" charset="0"/>
              <a:cs typeface="Lato" panose="020F0502020204030203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Preperations</a:t>
            </a:r>
            <a:r>
              <a:rPr lang="hu-HU" b="1" dirty="0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 </a:t>
            </a:r>
            <a:r>
              <a:rPr lang="hu-HU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for</a:t>
            </a:r>
            <a:r>
              <a:rPr lang="hu-HU" b="1" dirty="0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 </a:t>
            </a:r>
            <a:r>
              <a:rPr lang="hu-HU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global</a:t>
            </a:r>
            <a:r>
              <a:rPr lang="hu-HU" b="1" dirty="0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 </a:t>
            </a:r>
            <a:r>
              <a:rPr lang="hu-HU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warming</a:t>
            </a:r>
            <a:r>
              <a:rPr lang="hu-HU" b="1" dirty="0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 </a:t>
            </a:r>
            <a:r>
              <a:rPr lang="hu-HU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report</a:t>
            </a:r>
            <a:endParaRPr lang="en-US" b="1" dirty="0">
              <a:latin typeface="Century Schoolbook" panose="02040604050505020304" pitchFamily="18" charset="0"/>
              <a:ea typeface="Roboto" pitchFamily="2" charset="0"/>
              <a:cs typeface="Lato" panose="020F0502020204030203" pitchFamily="34" charset="0"/>
            </a:endParaRPr>
          </a:p>
          <a:p>
            <a:endParaRPr lang="hu-HU" dirty="0">
              <a:latin typeface="Century Schoolbook" panose="02040604050505020304" pitchFamily="18" charset="0"/>
            </a:endParaRP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E91179EF-1CFE-42F8-87DF-6249F6000D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358743" y="914060"/>
            <a:ext cx="4500556" cy="2549422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1615DF89-760C-40B2-8EFE-40C74B4D8F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2498628" y="3698421"/>
            <a:ext cx="2625600" cy="2962552"/>
          </a:xfrm>
          <a:prstGeom prst="rect">
            <a:avLst/>
          </a:prstGeom>
        </p:spPr>
      </p:pic>
      <p:sp>
        <p:nvSpPr>
          <p:cNvPr id="10" name="Shape 470">
            <a:extLst>
              <a:ext uri="{FF2B5EF4-FFF2-40B4-BE49-F238E27FC236}">
                <a16:creationId xmlns:a16="http://schemas.microsoft.com/office/drawing/2014/main" id="{4158B50E-0E44-4EBA-9260-13178758D5D2}"/>
              </a:ext>
            </a:extLst>
          </p:cNvPr>
          <p:cNvSpPr/>
          <p:nvPr/>
        </p:nvSpPr>
        <p:spPr>
          <a:xfrm>
            <a:off x="9590313" y="4774734"/>
            <a:ext cx="1741715" cy="1604293"/>
          </a:xfrm>
          <a:custGeom>
            <a:avLst/>
            <a:gdLst/>
            <a:ahLst/>
            <a:cxnLst/>
            <a:rect l="0" t="0" r="0" b="0"/>
            <a:pathLst>
              <a:path w="15290" h="15290" extrusionOk="0">
                <a:moveTo>
                  <a:pt x="4519" y="6815"/>
                </a:moveTo>
                <a:lnTo>
                  <a:pt x="4690" y="6839"/>
                </a:lnTo>
                <a:lnTo>
                  <a:pt x="4861" y="6888"/>
                </a:lnTo>
                <a:lnTo>
                  <a:pt x="5007" y="6986"/>
                </a:lnTo>
                <a:lnTo>
                  <a:pt x="5154" y="7084"/>
                </a:lnTo>
                <a:lnTo>
                  <a:pt x="5251" y="7230"/>
                </a:lnTo>
                <a:lnTo>
                  <a:pt x="5325" y="7401"/>
                </a:lnTo>
                <a:lnTo>
                  <a:pt x="5374" y="7572"/>
                </a:lnTo>
                <a:lnTo>
                  <a:pt x="5398" y="7767"/>
                </a:lnTo>
                <a:lnTo>
                  <a:pt x="5374" y="7963"/>
                </a:lnTo>
                <a:lnTo>
                  <a:pt x="5325" y="8134"/>
                </a:lnTo>
                <a:lnTo>
                  <a:pt x="5251" y="8305"/>
                </a:lnTo>
                <a:lnTo>
                  <a:pt x="5154" y="8451"/>
                </a:lnTo>
                <a:lnTo>
                  <a:pt x="5007" y="8549"/>
                </a:lnTo>
                <a:lnTo>
                  <a:pt x="4861" y="8647"/>
                </a:lnTo>
                <a:lnTo>
                  <a:pt x="4690" y="8696"/>
                </a:lnTo>
                <a:lnTo>
                  <a:pt x="4519" y="8720"/>
                </a:lnTo>
                <a:lnTo>
                  <a:pt x="4348" y="8696"/>
                </a:lnTo>
                <a:lnTo>
                  <a:pt x="4177" y="8647"/>
                </a:lnTo>
                <a:lnTo>
                  <a:pt x="4030" y="8549"/>
                </a:lnTo>
                <a:lnTo>
                  <a:pt x="3884" y="8451"/>
                </a:lnTo>
                <a:lnTo>
                  <a:pt x="3786" y="8305"/>
                </a:lnTo>
                <a:lnTo>
                  <a:pt x="3713" y="8134"/>
                </a:lnTo>
                <a:lnTo>
                  <a:pt x="3664" y="7963"/>
                </a:lnTo>
                <a:lnTo>
                  <a:pt x="3640" y="7767"/>
                </a:lnTo>
                <a:lnTo>
                  <a:pt x="3664" y="7572"/>
                </a:lnTo>
                <a:lnTo>
                  <a:pt x="3713" y="7401"/>
                </a:lnTo>
                <a:lnTo>
                  <a:pt x="3786" y="7230"/>
                </a:lnTo>
                <a:lnTo>
                  <a:pt x="3884" y="7084"/>
                </a:lnTo>
                <a:lnTo>
                  <a:pt x="4030" y="6986"/>
                </a:lnTo>
                <a:lnTo>
                  <a:pt x="4177" y="6888"/>
                </a:lnTo>
                <a:lnTo>
                  <a:pt x="4348" y="6839"/>
                </a:lnTo>
                <a:lnTo>
                  <a:pt x="4519" y="6815"/>
                </a:lnTo>
                <a:close/>
                <a:moveTo>
                  <a:pt x="10771" y="6815"/>
                </a:moveTo>
                <a:lnTo>
                  <a:pt x="10942" y="6839"/>
                </a:lnTo>
                <a:lnTo>
                  <a:pt x="11113" y="6888"/>
                </a:lnTo>
                <a:lnTo>
                  <a:pt x="11260" y="6986"/>
                </a:lnTo>
                <a:lnTo>
                  <a:pt x="11406" y="7084"/>
                </a:lnTo>
                <a:lnTo>
                  <a:pt x="11504" y="7230"/>
                </a:lnTo>
                <a:lnTo>
                  <a:pt x="11577" y="7401"/>
                </a:lnTo>
                <a:lnTo>
                  <a:pt x="11626" y="7572"/>
                </a:lnTo>
                <a:lnTo>
                  <a:pt x="11650" y="7767"/>
                </a:lnTo>
                <a:lnTo>
                  <a:pt x="11626" y="7963"/>
                </a:lnTo>
                <a:lnTo>
                  <a:pt x="11577" y="8134"/>
                </a:lnTo>
                <a:lnTo>
                  <a:pt x="11504" y="8305"/>
                </a:lnTo>
                <a:lnTo>
                  <a:pt x="11406" y="8451"/>
                </a:lnTo>
                <a:lnTo>
                  <a:pt x="11260" y="8549"/>
                </a:lnTo>
                <a:lnTo>
                  <a:pt x="11113" y="8647"/>
                </a:lnTo>
                <a:lnTo>
                  <a:pt x="10942" y="8696"/>
                </a:lnTo>
                <a:lnTo>
                  <a:pt x="10771" y="8720"/>
                </a:lnTo>
                <a:lnTo>
                  <a:pt x="10600" y="8696"/>
                </a:lnTo>
                <a:lnTo>
                  <a:pt x="10429" y="8647"/>
                </a:lnTo>
                <a:lnTo>
                  <a:pt x="10283" y="8549"/>
                </a:lnTo>
                <a:lnTo>
                  <a:pt x="10136" y="8451"/>
                </a:lnTo>
                <a:lnTo>
                  <a:pt x="10038" y="8305"/>
                </a:lnTo>
                <a:lnTo>
                  <a:pt x="9965" y="8134"/>
                </a:lnTo>
                <a:lnTo>
                  <a:pt x="9916" y="7963"/>
                </a:lnTo>
                <a:lnTo>
                  <a:pt x="9892" y="7767"/>
                </a:lnTo>
                <a:lnTo>
                  <a:pt x="9916" y="7572"/>
                </a:lnTo>
                <a:lnTo>
                  <a:pt x="9965" y="7401"/>
                </a:lnTo>
                <a:lnTo>
                  <a:pt x="10038" y="7230"/>
                </a:lnTo>
                <a:lnTo>
                  <a:pt x="10136" y="7084"/>
                </a:lnTo>
                <a:lnTo>
                  <a:pt x="10283" y="6986"/>
                </a:lnTo>
                <a:lnTo>
                  <a:pt x="10429" y="6888"/>
                </a:lnTo>
                <a:lnTo>
                  <a:pt x="10600" y="6839"/>
                </a:lnTo>
                <a:lnTo>
                  <a:pt x="10771" y="6815"/>
                </a:lnTo>
                <a:close/>
                <a:moveTo>
                  <a:pt x="11308" y="10210"/>
                </a:moveTo>
                <a:lnTo>
                  <a:pt x="11406" y="10234"/>
                </a:lnTo>
                <a:lnTo>
                  <a:pt x="11479" y="10259"/>
                </a:lnTo>
                <a:lnTo>
                  <a:pt x="11577" y="10307"/>
                </a:lnTo>
                <a:lnTo>
                  <a:pt x="11650" y="10356"/>
                </a:lnTo>
                <a:lnTo>
                  <a:pt x="11699" y="10430"/>
                </a:lnTo>
                <a:lnTo>
                  <a:pt x="11748" y="10527"/>
                </a:lnTo>
                <a:lnTo>
                  <a:pt x="11772" y="10625"/>
                </a:lnTo>
                <a:lnTo>
                  <a:pt x="11797" y="10698"/>
                </a:lnTo>
                <a:lnTo>
                  <a:pt x="11772" y="10796"/>
                </a:lnTo>
                <a:lnTo>
                  <a:pt x="11748" y="10894"/>
                </a:lnTo>
                <a:lnTo>
                  <a:pt x="11699" y="10967"/>
                </a:lnTo>
                <a:lnTo>
                  <a:pt x="11650" y="11065"/>
                </a:lnTo>
                <a:lnTo>
                  <a:pt x="11235" y="11431"/>
                </a:lnTo>
                <a:lnTo>
                  <a:pt x="10795" y="11773"/>
                </a:lnTo>
                <a:lnTo>
                  <a:pt x="10307" y="12041"/>
                </a:lnTo>
                <a:lnTo>
                  <a:pt x="9819" y="12286"/>
                </a:lnTo>
                <a:lnTo>
                  <a:pt x="9281" y="12457"/>
                </a:lnTo>
                <a:lnTo>
                  <a:pt x="8768" y="12603"/>
                </a:lnTo>
                <a:lnTo>
                  <a:pt x="8207" y="12676"/>
                </a:lnTo>
                <a:lnTo>
                  <a:pt x="7645" y="12701"/>
                </a:lnTo>
                <a:lnTo>
                  <a:pt x="7083" y="12676"/>
                </a:lnTo>
                <a:lnTo>
                  <a:pt x="6521" y="12603"/>
                </a:lnTo>
                <a:lnTo>
                  <a:pt x="6009" y="12457"/>
                </a:lnTo>
                <a:lnTo>
                  <a:pt x="5471" y="12286"/>
                </a:lnTo>
                <a:lnTo>
                  <a:pt x="4983" y="12041"/>
                </a:lnTo>
                <a:lnTo>
                  <a:pt x="4494" y="11773"/>
                </a:lnTo>
                <a:lnTo>
                  <a:pt x="4055" y="11431"/>
                </a:lnTo>
                <a:lnTo>
                  <a:pt x="3640" y="11065"/>
                </a:lnTo>
                <a:lnTo>
                  <a:pt x="3591" y="10967"/>
                </a:lnTo>
                <a:lnTo>
                  <a:pt x="3542" y="10894"/>
                </a:lnTo>
                <a:lnTo>
                  <a:pt x="3517" y="10796"/>
                </a:lnTo>
                <a:lnTo>
                  <a:pt x="3493" y="10698"/>
                </a:lnTo>
                <a:lnTo>
                  <a:pt x="3517" y="10625"/>
                </a:lnTo>
                <a:lnTo>
                  <a:pt x="3542" y="10527"/>
                </a:lnTo>
                <a:lnTo>
                  <a:pt x="3591" y="10430"/>
                </a:lnTo>
                <a:lnTo>
                  <a:pt x="3640" y="10356"/>
                </a:lnTo>
                <a:lnTo>
                  <a:pt x="3713" y="10307"/>
                </a:lnTo>
                <a:lnTo>
                  <a:pt x="3811" y="10259"/>
                </a:lnTo>
                <a:lnTo>
                  <a:pt x="3884" y="10234"/>
                </a:lnTo>
                <a:lnTo>
                  <a:pt x="3981" y="10210"/>
                </a:lnTo>
                <a:lnTo>
                  <a:pt x="4079" y="10234"/>
                </a:lnTo>
                <a:lnTo>
                  <a:pt x="4177" y="10259"/>
                </a:lnTo>
                <a:lnTo>
                  <a:pt x="4250" y="10307"/>
                </a:lnTo>
                <a:lnTo>
                  <a:pt x="4323" y="10356"/>
                </a:lnTo>
                <a:lnTo>
                  <a:pt x="4690" y="10674"/>
                </a:lnTo>
                <a:lnTo>
                  <a:pt x="5056" y="10942"/>
                </a:lnTo>
                <a:lnTo>
                  <a:pt x="5447" y="11187"/>
                </a:lnTo>
                <a:lnTo>
                  <a:pt x="5862" y="11382"/>
                </a:lnTo>
                <a:lnTo>
                  <a:pt x="6277" y="11529"/>
                </a:lnTo>
                <a:lnTo>
                  <a:pt x="6717" y="11651"/>
                </a:lnTo>
                <a:lnTo>
                  <a:pt x="7181" y="11700"/>
                </a:lnTo>
                <a:lnTo>
                  <a:pt x="7645" y="11724"/>
                </a:lnTo>
                <a:lnTo>
                  <a:pt x="8109" y="11700"/>
                </a:lnTo>
                <a:lnTo>
                  <a:pt x="8573" y="11651"/>
                </a:lnTo>
                <a:lnTo>
                  <a:pt x="9013" y="11529"/>
                </a:lnTo>
                <a:lnTo>
                  <a:pt x="9428" y="11382"/>
                </a:lnTo>
                <a:lnTo>
                  <a:pt x="9843" y="11187"/>
                </a:lnTo>
                <a:lnTo>
                  <a:pt x="10234" y="10942"/>
                </a:lnTo>
                <a:lnTo>
                  <a:pt x="10600" y="10674"/>
                </a:lnTo>
                <a:lnTo>
                  <a:pt x="10966" y="10356"/>
                </a:lnTo>
                <a:lnTo>
                  <a:pt x="11040" y="10307"/>
                </a:lnTo>
                <a:lnTo>
                  <a:pt x="11113" y="10259"/>
                </a:lnTo>
                <a:lnTo>
                  <a:pt x="11211" y="10234"/>
                </a:lnTo>
                <a:lnTo>
                  <a:pt x="11308" y="10210"/>
                </a:lnTo>
                <a:close/>
                <a:moveTo>
                  <a:pt x="7254" y="1"/>
                </a:moveTo>
                <a:lnTo>
                  <a:pt x="6863" y="50"/>
                </a:lnTo>
                <a:lnTo>
                  <a:pt x="6473" y="99"/>
                </a:lnTo>
                <a:lnTo>
                  <a:pt x="6106" y="147"/>
                </a:lnTo>
                <a:lnTo>
                  <a:pt x="5740" y="245"/>
                </a:lnTo>
                <a:lnTo>
                  <a:pt x="5374" y="343"/>
                </a:lnTo>
                <a:lnTo>
                  <a:pt x="5007" y="465"/>
                </a:lnTo>
                <a:lnTo>
                  <a:pt x="4665" y="611"/>
                </a:lnTo>
                <a:lnTo>
                  <a:pt x="4323" y="758"/>
                </a:lnTo>
                <a:lnTo>
                  <a:pt x="4006" y="929"/>
                </a:lnTo>
                <a:lnTo>
                  <a:pt x="3688" y="1100"/>
                </a:lnTo>
                <a:lnTo>
                  <a:pt x="3371" y="1295"/>
                </a:lnTo>
                <a:lnTo>
                  <a:pt x="3078" y="1515"/>
                </a:lnTo>
                <a:lnTo>
                  <a:pt x="2785" y="1735"/>
                </a:lnTo>
                <a:lnTo>
                  <a:pt x="2516" y="1979"/>
                </a:lnTo>
                <a:lnTo>
                  <a:pt x="2247" y="2248"/>
                </a:lnTo>
                <a:lnTo>
                  <a:pt x="1979" y="2516"/>
                </a:lnTo>
                <a:lnTo>
                  <a:pt x="1735" y="2785"/>
                </a:lnTo>
                <a:lnTo>
                  <a:pt x="1515" y="3078"/>
                </a:lnTo>
                <a:lnTo>
                  <a:pt x="1295" y="3371"/>
                </a:lnTo>
                <a:lnTo>
                  <a:pt x="1100" y="3689"/>
                </a:lnTo>
                <a:lnTo>
                  <a:pt x="929" y="4006"/>
                </a:lnTo>
                <a:lnTo>
                  <a:pt x="758" y="4324"/>
                </a:lnTo>
                <a:lnTo>
                  <a:pt x="611" y="4666"/>
                </a:lnTo>
                <a:lnTo>
                  <a:pt x="465" y="5008"/>
                </a:lnTo>
                <a:lnTo>
                  <a:pt x="342" y="5374"/>
                </a:lnTo>
                <a:lnTo>
                  <a:pt x="245" y="5740"/>
                </a:lnTo>
                <a:lnTo>
                  <a:pt x="147" y="6107"/>
                </a:lnTo>
                <a:lnTo>
                  <a:pt x="98" y="6473"/>
                </a:lnTo>
                <a:lnTo>
                  <a:pt x="49" y="6864"/>
                </a:lnTo>
                <a:lnTo>
                  <a:pt x="1" y="7255"/>
                </a:lnTo>
                <a:lnTo>
                  <a:pt x="1" y="7645"/>
                </a:lnTo>
                <a:lnTo>
                  <a:pt x="1" y="8036"/>
                </a:lnTo>
                <a:lnTo>
                  <a:pt x="49" y="8427"/>
                </a:lnTo>
                <a:lnTo>
                  <a:pt x="98" y="8818"/>
                </a:lnTo>
                <a:lnTo>
                  <a:pt x="147" y="9184"/>
                </a:lnTo>
                <a:lnTo>
                  <a:pt x="245" y="9550"/>
                </a:lnTo>
                <a:lnTo>
                  <a:pt x="342" y="9917"/>
                </a:lnTo>
                <a:lnTo>
                  <a:pt x="465" y="10283"/>
                </a:lnTo>
                <a:lnTo>
                  <a:pt x="611" y="10625"/>
                </a:lnTo>
                <a:lnTo>
                  <a:pt x="758" y="10967"/>
                </a:lnTo>
                <a:lnTo>
                  <a:pt x="929" y="11284"/>
                </a:lnTo>
                <a:lnTo>
                  <a:pt x="1100" y="11602"/>
                </a:lnTo>
                <a:lnTo>
                  <a:pt x="1295" y="11919"/>
                </a:lnTo>
                <a:lnTo>
                  <a:pt x="1515" y="12212"/>
                </a:lnTo>
                <a:lnTo>
                  <a:pt x="1735" y="12506"/>
                </a:lnTo>
                <a:lnTo>
                  <a:pt x="1979" y="12774"/>
                </a:lnTo>
                <a:lnTo>
                  <a:pt x="2247" y="13043"/>
                </a:lnTo>
                <a:lnTo>
                  <a:pt x="2516" y="13311"/>
                </a:lnTo>
                <a:lnTo>
                  <a:pt x="2785" y="13556"/>
                </a:lnTo>
                <a:lnTo>
                  <a:pt x="3078" y="13776"/>
                </a:lnTo>
                <a:lnTo>
                  <a:pt x="3371" y="13995"/>
                </a:lnTo>
                <a:lnTo>
                  <a:pt x="3688" y="14191"/>
                </a:lnTo>
                <a:lnTo>
                  <a:pt x="4006" y="14362"/>
                </a:lnTo>
                <a:lnTo>
                  <a:pt x="4323" y="14533"/>
                </a:lnTo>
                <a:lnTo>
                  <a:pt x="4665" y="14679"/>
                </a:lnTo>
                <a:lnTo>
                  <a:pt x="5007" y="14826"/>
                </a:lnTo>
                <a:lnTo>
                  <a:pt x="5374" y="14948"/>
                </a:lnTo>
                <a:lnTo>
                  <a:pt x="5740" y="15046"/>
                </a:lnTo>
                <a:lnTo>
                  <a:pt x="6106" y="15143"/>
                </a:lnTo>
                <a:lnTo>
                  <a:pt x="6473" y="15192"/>
                </a:lnTo>
                <a:lnTo>
                  <a:pt x="6863" y="15241"/>
                </a:lnTo>
                <a:lnTo>
                  <a:pt x="7254" y="15290"/>
                </a:lnTo>
                <a:lnTo>
                  <a:pt x="8036" y="15290"/>
                </a:lnTo>
                <a:lnTo>
                  <a:pt x="8426" y="15241"/>
                </a:lnTo>
                <a:lnTo>
                  <a:pt x="8817" y="15192"/>
                </a:lnTo>
                <a:lnTo>
                  <a:pt x="9184" y="15143"/>
                </a:lnTo>
                <a:lnTo>
                  <a:pt x="9550" y="15046"/>
                </a:lnTo>
                <a:lnTo>
                  <a:pt x="9916" y="14948"/>
                </a:lnTo>
                <a:lnTo>
                  <a:pt x="10283" y="14826"/>
                </a:lnTo>
                <a:lnTo>
                  <a:pt x="10625" y="14679"/>
                </a:lnTo>
                <a:lnTo>
                  <a:pt x="10966" y="14533"/>
                </a:lnTo>
                <a:lnTo>
                  <a:pt x="11284" y="14362"/>
                </a:lnTo>
                <a:lnTo>
                  <a:pt x="11601" y="14191"/>
                </a:lnTo>
                <a:lnTo>
                  <a:pt x="11919" y="13995"/>
                </a:lnTo>
                <a:lnTo>
                  <a:pt x="12212" y="13776"/>
                </a:lnTo>
                <a:lnTo>
                  <a:pt x="12505" y="13556"/>
                </a:lnTo>
                <a:lnTo>
                  <a:pt x="12774" y="13311"/>
                </a:lnTo>
                <a:lnTo>
                  <a:pt x="13042" y="13043"/>
                </a:lnTo>
                <a:lnTo>
                  <a:pt x="13311" y="12774"/>
                </a:lnTo>
                <a:lnTo>
                  <a:pt x="13555" y="12506"/>
                </a:lnTo>
                <a:lnTo>
                  <a:pt x="13775" y="12212"/>
                </a:lnTo>
                <a:lnTo>
                  <a:pt x="13995" y="11919"/>
                </a:lnTo>
                <a:lnTo>
                  <a:pt x="14190" y="11602"/>
                </a:lnTo>
                <a:lnTo>
                  <a:pt x="14361" y="11284"/>
                </a:lnTo>
                <a:lnTo>
                  <a:pt x="14532" y="10967"/>
                </a:lnTo>
                <a:lnTo>
                  <a:pt x="14679" y="10625"/>
                </a:lnTo>
                <a:lnTo>
                  <a:pt x="14825" y="10283"/>
                </a:lnTo>
                <a:lnTo>
                  <a:pt x="14947" y="9917"/>
                </a:lnTo>
                <a:lnTo>
                  <a:pt x="15045" y="9550"/>
                </a:lnTo>
                <a:lnTo>
                  <a:pt x="15143" y="9184"/>
                </a:lnTo>
                <a:lnTo>
                  <a:pt x="15192" y="8818"/>
                </a:lnTo>
                <a:lnTo>
                  <a:pt x="15240" y="8427"/>
                </a:lnTo>
                <a:lnTo>
                  <a:pt x="15289" y="8036"/>
                </a:lnTo>
                <a:lnTo>
                  <a:pt x="15289" y="7645"/>
                </a:lnTo>
                <a:lnTo>
                  <a:pt x="15289" y="7255"/>
                </a:lnTo>
                <a:lnTo>
                  <a:pt x="15240" y="6864"/>
                </a:lnTo>
                <a:lnTo>
                  <a:pt x="15192" y="6473"/>
                </a:lnTo>
                <a:lnTo>
                  <a:pt x="15143" y="6107"/>
                </a:lnTo>
                <a:lnTo>
                  <a:pt x="15045" y="5740"/>
                </a:lnTo>
                <a:lnTo>
                  <a:pt x="14947" y="5374"/>
                </a:lnTo>
                <a:lnTo>
                  <a:pt x="14825" y="5008"/>
                </a:lnTo>
                <a:lnTo>
                  <a:pt x="14679" y="4666"/>
                </a:lnTo>
                <a:lnTo>
                  <a:pt x="14532" y="4324"/>
                </a:lnTo>
                <a:lnTo>
                  <a:pt x="14361" y="4006"/>
                </a:lnTo>
                <a:lnTo>
                  <a:pt x="14190" y="3689"/>
                </a:lnTo>
                <a:lnTo>
                  <a:pt x="13995" y="3371"/>
                </a:lnTo>
                <a:lnTo>
                  <a:pt x="13775" y="3078"/>
                </a:lnTo>
                <a:lnTo>
                  <a:pt x="13555" y="2785"/>
                </a:lnTo>
                <a:lnTo>
                  <a:pt x="13311" y="2516"/>
                </a:lnTo>
                <a:lnTo>
                  <a:pt x="13042" y="2248"/>
                </a:lnTo>
                <a:lnTo>
                  <a:pt x="12774" y="1979"/>
                </a:lnTo>
                <a:lnTo>
                  <a:pt x="12505" y="1735"/>
                </a:lnTo>
                <a:lnTo>
                  <a:pt x="12212" y="1515"/>
                </a:lnTo>
                <a:lnTo>
                  <a:pt x="11919" y="1295"/>
                </a:lnTo>
                <a:lnTo>
                  <a:pt x="11601" y="1100"/>
                </a:lnTo>
                <a:lnTo>
                  <a:pt x="11284" y="929"/>
                </a:lnTo>
                <a:lnTo>
                  <a:pt x="10966" y="758"/>
                </a:lnTo>
                <a:lnTo>
                  <a:pt x="10625" y="611"/>
                </a:lnTo>
                <a:lnTo>
                  <a:pt x="10283" y="465"/>
                </a:lnTo>
                <a:lnTo>
                  <a:pt x="9916" y="343"/>
                </a:lnTo>
                <a:lnTo>
                  <a:pt x="9550" y="245"/>
                </a:lnTo>
                <a:lnTo>
                  <a:pt x="9184" y="147"/>
                </a:lnTo>
                <a:lnTo>
                  <a:pt x="8817" y="99"/>
                </a:lnTo>
                <a:lnTo>
                  <a:pt x="8426" y="50"/>
                </a:lnTo>
                <a:lnTo>
                  <a:pt x="8036" y="1"/>
                </a:lnTo>
                <a:close/>
              </a:path>
            </a:pathLst>
          </a:custGeom>
          <a:solidFill>
            <a:srgbClr val="00B05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34782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3" name="Straight Connector 42"/>
          <p:cNvCxnSpPr/>
          <p:nvPr/>
        </p:nvCxnSpPr>
        <p:spPr>
          <a:xfrm>
            <a:off x="9486602" y="1239365"/>
            <a:ext cx="1531869" cy="0"/>
          </a:xfrm>
          <a:prstGeom prst="line">
            <a:avLst/>
          </a:prstGeom>
          <a:ln w="38100">
            <a:solidFill>
              <a:schemeClr val="accent5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10939238" y="1056805"/>
            <a:ext cx="28433" cy="4553442"/>
          </a:xfrm>
          <a:prstGeom prst="line">
            <a:avLst/>
          </a:prstGeom>
          <a:ln w="38100">
            <a:solidFill>
              <a:schemeClr val="accent5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8728634" y="5716481"/>
            <a:ext cx="2195856" cy="13711"/>
          </a:xfrm>
          <a:prstGeom prst="line">
            <a:avLst/>
          </a:prstGeom>
          <a:ln w="38100">
            <a:solidFill>
              <a:schemeClr val="accent5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rot="5400000">
            <a:off x="7550633" y="4479395"/>
            <a:ext cx="2400487" cy="14989"/>
          </a:xfrm>
          <a:prstGeom prst="line">
            <a:avLst/>
          </a:prstGeom>
          <a:ln w="38100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6284071" y="3278921"/>
            <a:ext cx="2474300" cy="15450"/>
          </a:xfrm>
          <a:prstGeom prst="line">
            <a:avLst/>
          </a:prstGeom>
          <a:ln w="38100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6428603" y="3380047"/>
            <a:ext cx="9541" cy="1528183"/>
          </a:xfrm>
          <a:prstGeom prst="line">
            <a:avLst/>
          </a:prstGeom>
          <a:ln w="38100">
            <a:solidFill>
              <a:schemeClr val="accent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425127" y="4957205"/>
            <a:ext cx="3042996" cy="19001"/>
          </a:xfrm>
          <a:prstGeom prst="line">
            <a:avLst/>
          </a:prstGeom>
          <a:ln w="38100">
            <a:solidFill>
              <a:schemeClr val="accent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rot="5400000">
            <a:off x="2202399" y="3353299"/>
            <a:ext cx="2400487" cy="14989"/>
          </a:xfrm>
          <a:prstGeom prst="line">
            <a:avLst/>
          </a:prstGeom>
          <a:ln w="38100"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009650" y="1778083"/>
            <a:ext cx="2400487" cy="14989"/>
          </a:xfrm>
          <a:prstGeom prst="line">
            <a:avLst/>
          </a:prstGeom>
          <a:ln w="3810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3"/>
          <p:cNvGrpSpPr/>
          <p:nvPr/>
        </p:nvGrpSpPr>
        <p:grpSpPr>
          <a:xfrm>
            <a:off x="2732707" y="1115642"/>
            <a:ext cx="1354861" cy="1354861"/>
            <a:chOff x="1438244" y="995722"/>
            <a:chExt cx="1396958" cy="1396958"/>
          </a:xfrm>
        </p:grpSpPr>
        <p:sp>
          <p:nvSpPr>
            <p:cNvPr id="3" name="Oval 2"/>
            <p:cNvSpPr/>
            <p:nvPr/>
          </p:nvSpPr>
          <p:spPr>
            <a:xfrm>
              <a:off x="1438244" y="995722"/>
              <a:ext cx="1396958" cy="1396958"/>
            </a:xfrm>
            <a:prstGeom prst="ellipse">
              <a:avLst/>
            </a:prstGeom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>
                    <a:lumMod val="85000"/>
                  </a:schemeClr>
                </a:gs>
                <a:gs pos="71000">
                  <a:schemeClr val="bg1"/>
                </a:gs>
              </a:gsLst>
              <a:path path="circle">
                <a:fillToRect l="100000" t="100000"/>
              </a:path>
            </a:gradFill>
            <a:ln>
              <a:noFill/>
            </a:ln>
            <a:effectLst>
              <a:outerShdw blurRad="88900" dist="114300" dir="2700000" sx="104000" sy="104000" algn="tl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Oval 1"/>
            <p:cNvSpPr/>
            <p:nvPr/>
          </p:nvSpPr>
          <p:spPr>
            <a:xfrm>
              <a:off x="1581267" y="1138745"/>
              <a:ext cx="1110912" cy="111091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88900" dir="6660000" sx="104000" sy="104000" algn="tl" rotWithShape="0">
                <a:prstClr val="black">
                  <a:alpha val="1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2732707" y="4251084"/>
            <a:ext cx="1354861" cy="1354861"/>
            <a:chOff x="1438244" y="995722"/>
            <a:chExt cx="1396958" cy="1396958"/>
          </a:xfrm>
        </p:grpSpPr>
        <p:sp>
          <p:nvSpPr>
            <p:cNvPr id="6" name="Oval 5"/>
            <p:cNvSpPr/>
            <p:nvPr/>
          </p:nvSpPr>
          <p:spPr>
            <a:xfrm>
              <a:off x="1438244" y="995722"/>
              <a:ext cx="1396958" cy="1396958"/>
            </a:xfrm>
            <a:prstGeom prst="ellipse">
              <a:avLst/>
            </a:prstGeom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>
                    <a:lumMod val="85000"/>
                  </a:schemeClr>
                </a:gs>
                <a:gs pos="71000">
                  <a:schemeClr val="bg1"/>
                </a:gs>
              </a:gsLst>
              <a:path path="circle">
                <a:fillToRect l="100000" t="100000"/>
              </a:path>
            </a:gradFill>
            <a:ln>
              <a:noFill/>
            </a:ln>
            <a:effectLst>
              <a:outerShdw blurRad="88900" dist="114300" dir="2700000" sx="104000" sy="104000" algn="tl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7" name="Oval 6"/>
            <p:cNvSpPr/>
            <p:nvPr/>
          </p:nvSpPr>
          <p:spPr>
            <a:xfrm>
              <a:off x="1581267" y="1138745"/>
              <a:ext cx="1110912" cy="111091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outerShdw blurRad="88900" dir="6660000" sx="104000" sy="104000" algn="tl" rotWithShape="0">
                <a:prstClr val="black">
                  <a:alpha val="1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760714" y="2609216"/>
            <a:ext cx="1354861" cy="1354861"/>
            <a:chOff x="1438244" y="995722"/>
            <a:chExt cx="1396958" cy="1396958"/>
          </a:xfrm>
        </p:grpSpPr>
        <p:sp>
          <p:nvSpPr>
            <p:cNvPr id="9" name="Oval 8"/>
            <p:cNvSpPr/>
            <p:nvPr/>
          </p:nvSpPr>
          <p:spPr>
            <a:xfrm>
              <a:off x="1438244" y="995722"/>
              <a:ext cx="1396958" cy="1396958"/>
            </a:xfrm>
            <a:prstGeom prst="ellipse">
              <a:avLst/>
            </a:prstGeom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>
                    <a:lumMod val="85000"/>
                  </a:schemeClr>
                </a:gs>
                <a:gs pos="71000">
                  <a:schemeClr val="bg1"/>
                </a:gs>
              </a:gsLst>
              <a:path path="circle">
                <a:fillToRect l="100000" t="100000"/>
              </a:path>
            </a:gradFill>
            <a:ln>
              <a:noFill/>
            </a:ln>
            <a:effectLst>
              <a:outerShdw blurRad="88900" dist="114300" dir="2700000" sx="104000" sy="104000" algn="tl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10" name="Oval 9"/>
            <p:cNvSpPr/>
            <p:nvPr/>
          </p:nvSpPr>
          <p:spPr>
            <a:xfrm>
              <a:off x="1581267" y="1138745"/>
              <a:ext cx="1110912" cy="1110912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>
              <a:outerShdw blurRad="88900" dir="6660000" sx="104000" sy="104000" algn="tl" rotWithShape="0">
                <a:prstClr val="black">
                  <a:alpha val="1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0275251" y="561935"/>
            <a:ext cx="1354861" cy="1354861"/>
            <a:chOff x="1438244" y="995722"/>
            <a:chExt cx="1396958" cy="1396958"/>
          </a:xfrm>
        </p:grpSpPr>
        <p:sp>
          <p:nvSpPr>
            <p:cNvPr id="12" name="Oval 11"/>
            <p:cNvSpPr/>
            <p:nvPr/>
          </p:nvSpPr>
          <p:spPr>
            <a:xfrm>
              <a:off x="1438244" y="995722"/>
              <a:ext cx="1396958" cy="1396958"/>
            </a:xfrm>
            <a:prstGeom prst="ellipse">
              <a:avLst/>
            </a:prstGeom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>
                    <a:lumMod val="85000"/>
                  </a:schemeClr>
                </a:gs>
                <a:gs pos="71000">
                  <a:schemeClr val="bg1"/>
                </a:gs>
              </a:gsLst>
              <a:path path="circle">
                <a:fillToRect l="100000" t="100000"/>
              </a:path>
            </a:gradFill>
            <a:ln>
              <a:noFill/>
            </a:ln>
            <a:effectLst>
              <a:outerShdw blurRad="88900" dist="114300" dir="2700000" sx="104000" sy="104000" algn="tl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13" name="Oval 12"/>
            <p:cNvSpPr/>
            <p:nvPr/>
          </p:nvSpPr>
          <p:spPr>
            <a:xfrm>
              <a:off x="1581267" y="1138745"/>
              <a:ext cx="1110912" cy="1110912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  <a:effectLst>
              <a:outerShdw blurRad="88900" dir="6660000" sx="104000" sy="104000" algn="tl" rotWithShape="0">
                <a:prstClr val="black">
                  <a:alpha val="1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8080941" y="5033446"/>
            <a:ext cx="1354861" cy="1354861"/>
            <a:chOff x="1438244" y="995722"/>
            <a:chExt cx="1396958" cy="1396958"/>
          </a:xfrm>
        </p:grpSpPr>
        <p:sp>
          <p:nvSpPr>
            <p:cNvPr id="15" name="Oval 14"/>
            <p:cNvSpPr/>
            <p:nvPr/>
          </p:nvSpPr>
          <p:spPr>
            <a:xfrm>
              <a:off x="1438244" y="995722"/>
              <a:ext cx="1396958" cy="1396958"/>
            </a:xfrm>
            <a:prstGeom prst="ellipse">
              <a:avLst/>
            </a:prstGeom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>
                    <a:lumMod val="85000"/>
                  </a:schemeClr>
                </a:gs>
                <a:gs pos="71000">
                  <a:schemeClr val="bg1"/>
                </a:gs>
              </a:gsLst>
              <a:path path="circle">
                <a:fillToRect l="100000" t="100000"/>
              </a:path>
            </a:gradFill>
            <a:ln>
              <a:noFill/>
            </a:ln>
            <a:effectLst>
              <a:outerShdw blurRad="88900" dist="114300" dir="2700000" sx="104000" sy="104000" algn="tl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16" name="Oval 15"/>
            <p:cNvSpPr/>
            <p:nvPr/>
          </p:nvSpPr>
          <p:spPr>
            <a:xfrm>
              <a:off x="1581267" y="1138745"/>
              <a:ext cx="1110912" cy="1110912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effectLst>
              <a:outerShdw blurRad="88900" dir="6660000" sx="104000" sy="104000" algn="tl" rotWithShape="0">
                <a:prstClr val="black">
                  <a:alpha val="1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51672FBC-FE7B-4068-9E8F-C74AA444EAE5}"/>
              </a:ext>
            </a:extLst>
          </p:cNvPr>
          <p:cNvSpPr txBox="1"/>
          <p:nvPr/>
        </p:nvSpPr>
        <p:spPr>
          <a:xfrm>
            <a:off x="343971" y="4515420"/>
            <a:ext cx="2263907" cy="1454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err="1">
                <a:solidFill>
                  <a:schemeClr val="accent3"/>
                </a:solidFill>
                <a:latin typeface="Roboto" pitchFamily="2" charset="0"/>
                <a:ea typeface="Roboto" pitchFamily="2" charset="0"/>
                <a:cs typeface="Lato" panose="020F0502020204030203" pitchFamily="34" charset="0"/>
              </a:rPr>
              <a:t>Round</a:t>
            </a:r>
            <a:r>
              <a:rPr lang="hu-HU" b="1" dirty="0">
                <a:solidFill>
                  <a:schemeClr val="accent3"/>
                </a:solidFill>
                <a:latin typeface="Roboto" pitchFamily="2" charset="0"/>
                <a:ea typeface="Roboto" pitchFamily="2" charset="0"/>
                <a:cs typeface="Lato" panose="020F0502020204030203" pitchFamily="34" charset="0"/>
              </a:rPr>
              <a:t> 2 </a:t>
            </a:r>
          </a:p>
          <a:p>
            <a:endParaRPr lang="hu-HU" sz="1050" b="1" dirty="0">
              <a:solidFill>
                <a:schemeClr val="accent3"/>
              </a:solidFill>
              <a:latin typeface="Roboto" pitchFamily="2" charset="0"/>
              <a:ea typeface="Roboto" pitchFamily="2" charset="0"/>
              <a:cs typeface="Lato" panose="020F0502020204030203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u-HU" sz="1050" b="1" dirty="0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   </a:t>
            </a:r>
            <a:r>
              <a:rPr lang="hu-HU" sz="1200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Situation</a:t>
            </a:r>
            <a:r>
              <a:rPr lang="hu-HU" sz="1200" b="1" dirty="0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 and </a:t>
            </a:r>
            <a:r>
              <a:rPr lang="hu-HU" sz="1200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solution</a:t>
            </a:r>
            <a:endParaRPr lang="hu-HU" sz="1200" b="1" dirty="0">
              <a:latin typeface="Century Schoolbook" panose="02040604050505020304" pitchFamily="18" charset="0"/>
              <a:ea typeface="Roboto" pitchFamily="2" charset="0"/>
              <a:cs typeface="Lato" panose="020F050202020403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200" b="1" dirty="0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Opening restaurant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200" b="1" dirty="0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More </a:t>
            </a:r>
            <a:r>
              <a:rPr lang="hu-HU" sz="1200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investments</a:t>
            </a:r>
            <a:endParaRPr lang="hu-HU" sz="1200" b="1" dirty="0">
              <a:latin typeface="Century Schoolbook" panose="02040604050505020304" pitchFamily="18" charset="0"/>
              <a:ea typeface="Roboto" pitchFamily="2" charset="0"/>
              <a:cs typeface="Lato" panose="020F050202020403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200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Preperations</a:t>
            </a:r>
            <a:r>
              <a:rPr lang="hu-HU" sz="1200" b="1" dirty="0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 </a:t>
            </a:r>
            <a:r>
              <a:rPr lang="hu-HU" sz="1200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for</a:t>
            </a:r>
            <a:r>
              <a:rPr lang="hu-HU" sz="1200" b="1" dirty="0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 </a:t>
            </a:r>
            <a:r>
              <a:rPr lang="hu-HU" sz="1200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global</a:t>
            </a:r>
            <a:r>
              <a:rPr lang="hu-HU" sz="1200" b="1" dirty="0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 </a:t>
            </a:r>
            <a:r>
              <a:rPr lang="hu-HU" sz="1200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warming</a:t>
            </a:r>
            <a:r>
              <a:rPr lang="hu-HU" sz="1200" b="1" dirty="0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 </a:t>
            </a:r>
            <a:r>
              <a:rPr lang="hu-HU" sz="1200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report</a:t>
            </a:r>
            <a:endParaRPr lang="en-US" sz="1200" b="1" dirty="0">
              <a:latin typeface="Century Schoolbook" panose="02040604050505020304" pitchFamily="18" charset="0"/>
              <a:ea typeface="Roboto" pitchFamily="2" charset="0"/>
              <a:cs typeface="Lato" panose="020F0502020204030203" pitchFamily="34" charset="0"/>
            </a:endParaRPr>
          </a:p>
        </p:txBody>
      </p:sp>
      <p:sp>
        <p:nvSpPr>
          <p:cNvPr id="40" name="Freeform 39"/>
          <p:cNvSpPr/>
          <p:nvPr/>
        </p:nvSpPr>
        <p:spPr>
          <a:xfrm>
            <a:off x="606821" y="1583299"/>
            <a:ext cx="388791" cy="388791"/>
          </a:xfrm>
          <a:custGeom>
            <a:avLst/>
            <a:gdLst>
              <a:gd name="connsiteX0" fmla="*/ 340101 w 919868"/>
              <a:gd name="connsiteY0" fmla="*/ 301708 h 919868"/>
              <a:gd name="connsiteX1" fmla="*/ 459934 w 919868"/>
              <a:gd name="connsiteY1" fmla="*/ 459934 h 919868"/>
              <a:gd name="connsiteX2" fmla="*/ 340101 w 919868"/>
              <a:gd name="connsiteY2" fmla="*/ 618160 h 919868"/>
              <a:gd name="connsiteX3" fmla="*/ 459934 w 919868"/>
              <a:gd name="connsiteY3" fmla="*/ 618160 h 919868"/>
              <a:gd name="connsiteX4" fmla="*/ 579767 w 919868"/>
              <a:gd name="connsiteY4" fmla="*/ 459934 h 919868"/>
              <a:gd name="connsiteX5" fmla="*/ 459934 w 919868"/>
              <a:gd name="connsiteY5" fmla="*/ 301708 h 919868"/>
              <a:gd name="connsiteX6" fmla="*/ 459934 w 919868"/>
              <a:gd name="connsiteY6" fmla="*/ 0 h 919868"/>
              <a:gd name="connsiteX7" fmla="*/ 919868 w 919868"/>
              <a:gd name="connsiteY7" fmla="*/ 459934 h 919868"/>
              <a:gd name="connsiteX8" fmla="*/ 459934 w 919868"/>
              <a:gd name="connsiteY8" fmla="*/ 919868 h 919868"/>
              <a:gd name="connsiteX9" fmla="*/ 0 w 919868"/>
              <a:gd name="connsiteY9" fmla="*/ 459934 h 919868"/>
              <a:gd name="connsiteX10" fmla="*/ 459934 w 919868"/>
              <a:gd name="connsiteY10" fmla="*/ 0 h 919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19868" h="919868">
                <a:moveTo>
                  <a:pt x="340101" y="301708"/>
                </a:moveTo>
                <a:lnTo>
                  <a:pt x="459934" y="459934"/>
                </a:lnTo>
                <a:lnTo>
                  <a:pt x="340101" y="618160"/>
                </a:lnTo>
                <a:lnTo>
                  <a:pt x="459934" y="618160"/>
                </a:lnTo>
                <a:lnTo>
                  <a:pt x="579767" y="459934"/>
                </a:lnTo>
                <a:lnTo>
                  <a:pt x="459934" y="301708"/>
                </a:lnTo>
                <a:close/>
                <a:moveTo>
                  <a:pt x="459934" y="0"/>
                </a:moveTo>
                <a:cubicBezTo>
                  <a:pt x="713949" y="0"/>
                  <a:pt x="919868" y="205919"/>
                  <a:pt x="919868" y="459934"/>
                </a:cubicBezTo>
                <a:cubicBezTo>
                  <a:pt x="919868" y="713949"/>
                  <a:pt x="713949" y="919868"/>
                  <a:pt x="459934" y="919868"/>
                </a:cubicBezTo>
                <a:cubicBezTo>
                  <a:pt x="205919" y="919868"/>
                  <a:pt x="0" y="713949"/>
                  <a:pt x="0" y="459934"/>
                </a:cubicBezTo>
                <a:cubicBezTo>
                  <a:pt x="0" y="205919"/>
                  <a:pt x="205919" y="0"/>
                  <a:pt x="45993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1672FBC-FE7B-4068-9E8F-C74AA444EAE5}"/>
              </a:ext>
            </a:extLst>
          </p:cNvPr>
          <p:cNvSpPr txBox="1"/>
          <p:nvPr/>
        </p:nvSpPr>
        <p:spPr>
          <a:xfrm>
            <a:off x="281471" y="2042523"/>
            <a:ext cx="2363076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err="1">
                <a:solidFill>
                  <a:schemeClr val="accent1"/>
                </a:solidFill>
                <a:latin typeface="Roboto" pitchFamily="2" charset="0"/>
                <a:ea typeface="Roboto" pitchFamily="2" charset="0"/>
                <a:cs typeface="Lato" panose="020F0502020204030203" pitchFamily="34" charset="0"/>
              </a:rPr>
              <a:t>Round</a:t>
            </a:r>
            <a:r>
              <a:rPr lang="hu-HU" b="1" dirty="0">
                <a:solidFill>
                  <a:schemeClr val="accent1"/>
                </a:solidFill>
                <a:latin typeface="Roboto" pitchFamily="2" charset="0"/>
                <a:ea typeface="Roboto" pitchFamily="2" charset="0"/>
                <a:cs typeface="Lato" panose="020F0502020204030203" pitchFamily="34" charset="0"/>
              </a:rPr>
              <a:t> 1</a:t>
            </a:r>
          </a:p>
          <a:p>
            <a:endParaRPr lang="en-US" b="1" dirty="0">
              <a:solidFill>
                <a:schemeClr val="accent1"/>
              </a:solidFill>
              <a:latin typeface="Roboto" pitchFamily="2" charset="0"/>
              <a:ea typeface="Roboto" pitchFamily="2" charset="0"/>
              <a:cs typeface="Lato" panose="020F0502020204030203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u-HU" sz="1200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Situation</a:t>
            </a:r>
            <a:r>
              <a:rPr lang="hu-HU" sz="1200" b="1" dirty="0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 and </a:t>
            </a:r>
            <a:r>
              <a:rPr lang="hu-HU" sz="1200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solution</a:t>
            </a:r>
            <a:endParaRPr lang="hu-HU" sz="1200" b="1" dirty="0">
              <a:latin typeface="Century Schoolbook" panose="02040604050505020304" pitchFamily="18" charset="0"/>
              <a:ea typeface="Roboto" pitchFamily="2" charset="0"/>
              <a:cs typeface="Lato" panose="020F0502020204030203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u-HU" sz="1200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Pandemic</a:t>
            </a:r>
            <a:endParaRPr lang="hu-HU" sz="1200" b="1" dirty="0">
              <a:latin typeface="Century Schoolbook" panose="02040604050505020304" pitchFamily="18" charset="0"/>
              <a:ea typeface="Roboto" pitchFamily="2" charset="0"/>
              <a:cs typeface="Lato" panose="020F0502020204030203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u-HU" sz="1200" b="1" dirty="0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Extra </a:t>
            </a:r>
            <a:r>
              <a:rPr lang="hu-HU" sz="1200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cleaning</a:t>
            </a:r>
            <a:r>
              <a:rPr lang="hu-HU" sz="1200" b="1" dirty="0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u-HU" sz="1200" b="1" dirty="0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Restaurant is </a:t>
            </a:r>
            <a:r>
              <a:rPr lang="hu-HU" sz="1200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closed</a:t>
            </a:r>
            <a:endParaRPr lang="hu-HU" sz="1200" b="1" dirty="0">
              <a:latin typeface="Century Schoolbook" panose="02040604050505020304" pitchFamily="18" charset="0"/>
              <a:ea typeface="Roboto" pitchFamily="2" charset="0"/>
              <a:cs typeface="Lato" panose="020F0502020204030203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u-HU" sz="1200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Investing</a:t>
            </a:r>
            <a:r>
              <a:rPr lang="hu-HU" sz="1200" b="1" dirty="0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 in </a:t>
            </a:r>
            <a:r>
              <a:rPr lang="hu-HU" sz="1200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sustainablity</a:t>
            </a:r>
            <a:endParaRPr lang="hu-HU" sz="1200" b="1" dirty="0">
              <a:latin typeface="Century Schoolbook" panose="02040604050505020304" pitchFamily="18" charset="0"/>
              <a:ea typeface="Roboto" pitchFamily="2" charset="0"/>
              <a:cs typeface="Lato" panose="020F0502020204030203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u-HU" sz="1200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Keeping</a:t>
            </a:r>
            <a:r>
              <a:rPr lang="hu-HU" sz="1200" b="1" dirty="0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/ </a:t>
            </a:r>
            <a:r>
              <a:rPr lang="hu-HU" sz="1200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training</a:t>
            </a:r>
            <a:r>
              <a:rPr lang="hu-HU" sz="1200" b="1" dirty="0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 </a:t>
            </a:r>
            <a:r>
              <a:rPr lang="hu-HU" sz="1200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our</a:t>
            </a:r>
            <a:r>
              <a:rPr lang="hu-HU" sz="1200" b="1" dirty="0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 </a:t>
            </a:r>
            <a:r>
              <a:rPr lang="hu-HU" sz="1200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durability</a:t>
            </a:r>
            <a:r>
              <a:rPr lang="hu-HU" sz="1200" b="1" dirty="0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 </a:t>
            </a:r>
            <a:r>
              <a:rPr lang="hu-HU" sz="1200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staff</a:t>
            </a:r>
            <a:endParaRPr lang="hu-HU" sz="1200" b="1" dirty="0">
              <a:latin typeface="Century Schoolbook" panose="02040604050505020304" pitchFamily="18" charset="0"/>
              <a:ea typeface="Roboto" pitchFamily="2" charset="0"/>
              <a:cs typeface="Lato" panose="020F0502020204030203" pitchFamily="34" charset="0"/>
            </a:endParaRPr>
          </a:p>
          <a:p>
            <a:r>
              <a:rPr lang="en-US" sz="1200" dirty="0">
                <a:latin typeface="Roboto" pitchFamily="2" charset="0"/>
                <a:ea typeface="Roboto" pitchFamily="2" charset="0"/>
                <a:cs typeface="Lato" panose="020F0502020204030203" pitchFamily="34" charset="0"/>
              </a:rPr>
              <a:t> </a:t>
            </a:r>
          </a:p>
          <a:p>
            <a:endParaRPr lang="en-US" sz="1400" dirty="0">
              <a:latin typeface="Roboto" pitchFamily="2" charset="0"/>
              <a:ea typeface="Roboto" pitchFamily="2" charset="0"/>
              <a:cs typeface="Lato" panose="020F0502020204030203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1672FBC-FE7B-4068-9E8F-C74AA444EAE5}"/>
              </a:ext>
            </a:extLst>
          </p:cNvPr>
          <p:cNvSpPr txBox="1"/>
          <p:nvPr/>
        </p:nvSpPr>
        <p:spPr>
          <a:xfrm>
            <a:off x="3586083" y="2747929"/>
            <a:ext cx="2363076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err="1">
                <a:solidFill>
                  <a:schemeClr val="accent4"/>
                </a:solidFill>
                <a:latin typeface="Roboto" pitchFamily="2" charset="0"/>
                <a:ea typeface="Roboto" pitchFamily="2" charset="0"/>
                <a:cs typeface="Lato" panose="020F0502020204030203" pitchFamily="34" charset="0"/>
              </a:rPr>
              <a:t>Round</a:t>
            </a:r>
            <a:r>
              <a:rPr lang="hu-HU" b="1" dirty="0">
                <a:solidFill>
                  <a:schemeClr val="accent4"/>
                </a:solidFill>
                <a:latin typeface="Roboto" pitchFamily="2" charset="0"/>
                <a:ea typeface="Roboto" pitchFamily="2" charset="0"/>
                <a:cs typeface="Lato" panose="020F0502020204030203" pitchFamily="34" charset="0"/>
              </a:rPr>
              <a:t> 3</a:t>
            </a:r>
          </a:p>
          <a:p>
            <a:endParaRPr lang="hu-HU" b="1" dirty="0">
              <a:solidFill>
                <a:schemeClr val="accent4"/>
              </a:solidFill>
              <a:latin typeface="Roboto" pitchFamily="2" charset="0"/>
              <a:ea typeface="Roboto" pitchFamily="2" charset="0"/>
              <a:cs typeface="Lato" panose="020F0502020204030203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u-HU" sz="1200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Situation</a:t>
            </a:r>
            <a:r>
              <a:rPr lang="hu-HU" sz="1200" b="1" dirty="0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 and </a:t>
            </a:r>
            <a:r>
              <a:rPr lang="hu-HU" sz="1200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solution</a:t>
            </a:r>
            <a:endParaRPr lang="hu-HU" sz="1200" b="1" dirty="0">
              <a:latin typeface="Century Schoolbook" panose="02040604050505020304" pitchFamily="18" charset="0"/>
              <a:ea typeface="Roboto" pitchFamily="2" charset="0"/>
              <a:cs typeface="Lato" panose="020F0502020204030203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u-HU" sz="1200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Breakfast</a:t>
            </a:r>
            <a:r>
              <a:rPr lang="hu-HU" sz="1200" b="1" dirty="0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 </a:t>
            </a:r>
            <a:r>
              <a:rPr lang="hu-HU" sz="1200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opening</a:t>
            </a:r>
            <a:endParaRPr lang="hu-HU" sz="1200" b="1" dirty="0">
              <a:latin typeface="Century Schoolbook" panose="02040604050505020304" pitchFamily="18" charset="0"/>
              <a:ea typeface="Roboto" pitchFamily="2" charset="0"/>
              <a:cs typeface="Lato" panose="020F0502020204030203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u-HU" sz="1200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Changing</a:t>
            </a:r>
            <a:r>
              <a:rPr lang="hu-HU" sz="1200" b="1" dirty="0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 </a:t>
            </a:r>
            <a:r>
              <a:rPr lang="hu-HU" sz="1200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menu</a:t>
            </a:r>
            <a:endParaRPr lang="hu-HU" sz="1200" b="1" dirty="0">
              <a:latin typeface="Century Schoolbook" panose="02040604050505020304" pitchFamily="18" charset="0"/>
              <a:ea typeface="Roboto" pitchFamily="2" charset="0"/>
              <a:cs typeface="Lato" panose="020F0502020204030203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u-HU" sz="1200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Keeping</a:t>
            </a:r>
            <a:r>
              <a:rPr lang="hu-HU" sz="1200" b="1" dirty="0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 </a:t>
            </a:r>
            <a:r>
              <a:rPr lang="hu-HU" sz="1200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our</a:t>
            </a:r>
            <a:r>
              <a:rPr lang="hu-HU" sz="1200" b="1" dirty="0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 </a:t>
            </a:r>
            <a:r>
              <a:rPr lang="hu-HU" sz="1200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good</a:t>
            </a:r>
            <a:r>
              <a:rPr lang="hu-HU" sz="1200" b="1" dirty="0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 </a:t>
            </a:r>
            <a:r>
              <a:rPr lang="hu-HU" sz="1200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selling</a:t>
            </a:r>
            <a:r>
              <a:rPr lang="hu-HU" sz="1200" b="1" dirty="0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 </a:t>
            </a:r>
            <a:r>
              <a:rPr lang="hu-HU" sz="1200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product</a:t>
            </a:r>
            <a:r>
              <a:rPr lang="hu-HU" sz="1200" b="1" dirty="0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 and </a:t>
            </a:r>
            <a:r>
              <a:rPr lang="hu-HU" sz="1200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change</a:t>
            </a:r>
            <a:r>
              <a:rPr lang="hu-HU" sz="1200" b="1" dirty="0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 </a:t>
            </a:r>
            <a:r>
              <a:rPr lang="hu-HU" sz="1200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the</a:t>
            </a:r>
            <a:r>
              <a:rPr lang="hu-HU" sz="1200" b="1" dirty="0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 </a:t>
            </a:r>
            <a:r>
              <a:rPr lang="hu-HU" sz="1200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losers</a:t>
            </a:r>
            <a:endParaRPr lang="en-US" sz="1200" b="1" dirty="0">
              <a:latin typeface="Century Schoolbook" panose="02040604050505020304" pitchFamily="18" charset="0"/>
              <a:ea typeface="Roboto" pitchFamily="2" charset="0"/>
              <a:cs typeface="Lato" panose="020F0502020204030203" pitchFamily="34" charset="0"/>
            </a:endParaRPr>
          </a:p>
          <a:p>
            <a:endParaRPr lang="en-US" sz="1400" dirty="0">
              <a:latin typeface="Roboto" pitchFamily="2" charset="0"/>
              <a:ea typeface="Roboto" pitchFamily="2" charset="0"/>
              <a:cs typeface="Lato" panose="020F0502020204030203" pitchFamily="34" charset="0"/>
            </a:endParaRPr>
          </a:p>
        </p:txBody>
      </p:sp>
      <p:sp>
        <p:nvSpPr>
          <p:cNvPr id="46" name="Oval 45"/>
          <p:cNvSpPr/>
          <p:nvPr/>
        </p:nvSpPr>
        <p:spPr>
          <a:xfrm>
            <a:off x="9234149" y="1146476"/>
            <a:ext cx="211178" cy="211178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1672FBC-FE7B-4068-9E8F-C74AA444EAE5}"/>
              </a:ext>
            </a:extLst>
          </p:cNvPr>
          <p:cNvSpPr txBox="1"/>
          <p:nvPr/>
        </p:nvSpPr>
        <p:spPr>
          <a:xfrm>
            <a:off x="5342467" y="5124606"/>
            <a:ext cx="268275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err="1">
                <a:solidFill>
                  <a:schemeClr val="accent5"/>
                </a:solidFill>
                <a:latin typeface="Roboto" pitchFamily="2" charset="0"/>
                <a:ea typeface="Roboto" pitchFamily="2" charset="0"/>
                <a:cs typeface="Lato" panose="020F0502020204030203" pitchFamily="34" charset="0"/>
              </a:rPr>
              <a:t>Round</a:t>
            </a:r>
            <a:r>
              <a:rPr lang="hu-HU" b="1" dirty="0">
                <a:solidFill>
                  <a:schemeClr val="accent5"/>
                </a:solidFill>
                <a:latin typeface="Roboto" pitchFamily="2" charset="0"/>
                <a:ea typeface="Roboto" pitchFamily="2" charset="0"/>
                <a:cs typeface="Lato" panose="020F0502020204030203" pitchFamily="34" charset="0"/>
              </a:rPr>
              <a:t> 4</a:t>
            </a:r>
          </a:p>
          <a:p>
            <a:endParaRPr lang="en-US" b="1" dirty="0">
              <a:solidFill>
                <a:schemeClr val="accent5"/>
              </a:solidFill>
              <a:latin typeface="Roboto" pitchFamily="2" charset="0"/>
              <a:ea typeface="Roboto" pitchFamily="2" charset="0"/>
              <a:cs typeface="Lato" panose="020F0502020204030203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u-HU" sz="1200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Situation</a:t>
            </a:r>
            <a:r>
              <a:rPr lang="hu-HU" sz="1200" b="1" dirty="0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 and </a:t>
            </a:r>
            <a:r>
              <a:rPr lang="hu-HU" sz="1200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solution</a:t>
            </a:r>
            <a:endParaRPr lang="hu-HU" sz="1200" b="1" dirty="0">
              <a:latin typeface="Century Schoolbook" panose="02040604050505020304" pitchFamily="18" charset="0"/>
              <a:ea typeface="Roboto" pitchFamily="2" charset="0"/>
              <a:cs typeface="Lato" panose="020F0502020204030203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u-HU" sz="1200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Restaruant</a:t>
            </a:r>
            <a:r>
              <a:rPr lang="hu-HU" sz="1200" b="1" dirty="0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 </a:t>
            </a:r>
            <a:r>
              <a:rPr lang="hu-HU" sz="1200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wasn’t</a:t>
            </a:r>
            <a:r>
              <a:rPr lang="hu-HU" sz="1200" b="1" dirty="0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 </a:t>
            </a:r>
            <a:r>
              <a:rPr lang="hu-HU" sz="1200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making</a:t>
            </a:r>
            <a:r>
              <a:rPr lang="hu-HU" sz="1200" b="1" dirty="0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 </a:t>
            </a:r>
            <a:r>
              <a:rPr lang="hu-HU" sz="1200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any</a:t>
            </a:r>
            <a:r>
              <a:rPr lang="hu-HU" sz="1200" b="1" dirty="0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 profit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u-HU" sz="1200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Preperation</a:t>
            </a:r>
            <a:r>
              <a:rPr lang="hu-HU" sz="1200" b="1" dirty="0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 </a:t>
            </a:r>
            <a:r>
              <a:rPr lang="hu-HU" sz="1200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for</a:t>
            </a:r>
            <a:r>
              <a:rPr lang="hu-HU" sz="1200" b="1" dirty="0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 World </a:t>
            </a:r>
            <a:r>
              <a:rPr lang="hu-HU" sz="1200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Cup</a:t>
            </a:r>
            <a:endParaRPr lang="en-US" sz="1200" b="1" dirty="0">
              <a:latin typeface="Century Schoolbook" panose="02040604050505020304" pitchFamily="18" charset="0"/>
              <a:ea typeface="Roboto" pitchFamily="2" charset="0"/>
              <a:cs typeface="Lato" panose="020F0502020204030203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51672FBC-FE7B-4068-9E8F-C74AA444EAE5}"/>
              </a:ext>
            </a:extLst>
          </p:cNvPr>
          <p:cNvSpPr txBox="1"/>
          <p:nvPr/>
        </p:nvSpPr>
        <p:spPr>
          <a:xfrm>
            <a:off x="6894176" y="649325"/>
            <a:ext cx="236307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err="1">
                <a:solidFill>
                  <a:schemeClr val="accent6">
                    <a:lumMod val="75000"/>
                  </a:schemeClr>
                </a:solidFill>
                <a:latin typeface="Roboto" pitchFamily="2" charset="0"/>
                <a:ea typeface="Roboto" pitchFamily="2" charset="0"/>
                <a:cs typeface="Lato" panose="020F0502020204030203" pitchFamily="34" charset="0"/>
              </a:rPr>
              <a:t>Round</a:t>
            </a:r>
            <a:r>
              <a:rPr lang="hu-HU" b="1" dirty="0">
                <a:solidFill>
                  <a:schemeClr val="accent6">
                    <a:lumMod val="75000"/>
                  </a:schemeClr>
                </a:solidFill>
                <a:latin typeface="Roboto" pitchFamily="2" charset="0"/>
                <a:ea typeface="Roboto" pitchFamily="2" charset="0"/>
                <a:cs typeface="Lato" panose="020F0502020204030203" pitchFamily="34" charset="0"/>
              </a:rPr>
              <a:t> 5</a:t>
            </a:r>
          </a:p>
          <a:p>
            <a:endParaRPr lang="en-US" b="1" dirty="0">
              <a:solidFill>
                <a:schemeClr val="accent6">
                  <a:lumMod val="75000"/>
                </a:schemeClr>
              </a:solidFill>
              <a:latin typeface="Roboto" pitchFamily="2" charset="0"/>
              <a:ea typeface="Roboto" pitchFamily="2" charset="0"/>
              <a:cs typeface="Lato" panose="020F0502020204030203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u-HU" sz="1200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Situation</a:t>
            </a:r>
            <a:r>
              <a:rPr lang="hu-HU" sz="1200" b="1" dirty="0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 and </a:t>
            </a:r>
            <a:r>
              <a:rPr lang="hu-HU" sz="1200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solution</a:t>
            </a:r>
            <a:endParaRPr lang="hu-HU" sz="1200" b="1" dirty="0">
              <a:latin typeface="Century Schoolbook" panose="02040604050505020304" pitchFamily="18" charset="0"/>
              <a:ea typeface="Roboto" pitchFamily="2" charset="0"/>
              <a:cs typeface="Lato" panose="020F0502020204030203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u-HU" sz="1200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Sorted</a:t>
            </a:r>
            <a:r>
              <a:rPr lang="hu-HU" sz="1200" b="1" dirty="0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 </a:t>
            </a:r>
            <a:r>
              <a:rPr lang="hu-HU" sz="1200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put</a:t>
            </a:r>
            <a:r>
              <a:rPr lang="hu-HU" sz="1200" b="1" dirty="0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 </a:t>
            </a:r>
            <a:r>
              <a:rPr lang="hu-HU" sz="1200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inventory</a:t>
            </a:r>
            <a:r>
              <a:rPr lang="hu-HU" sz="1200" b="1" dirty="0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 </a:t>
            </a:r>
            <a:r>
              <a:rPr lang="hu-HU" sz="1200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for</a:t>
            </a:r>
            <a:r>
              <a:rPr lang="hu-HU" sz="1200" b="1" dirty="0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 World </a:t>
            </a:r>
            <a:r>
              <a:rPr lang="hu-HU" sz="1200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Cup</a:t>
            </a:r>
            <a:endParaRPr lang="hu-HU" sz="1200" b="1" dirty="0">
              <a:latin typeface="Century Schoolbook" panose="02040604050505020304" pitchFamily="18" charset="0"/>
              <a:ea typeface="Roboto" pitchFamily="2" charset="0"/>
              <a:cs typeface="Lato" panose="020F0502020204030203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u-HU" sz="1200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Preperation</a:t>
            </a:r>
            <a:r>
              <a:rPr lang="hu-HU" sz="1200" b="1" dirty="0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 </a:t>
            </a:r>
            <a:r>
              <a:rPr lang="hu-HU" sz="1200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for</a:t>
            </a:r>
            <a:r>
              <a:rPr lang="hu-HU" sz="1200" b="1" dirty="0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 World </a:t>
            </a:r>
            <a:r>
              <a:rPr lang="hu-HU" sz="1200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Cup</a:t>
            </a:r>
            <a:endParaRPr lang="hu-HU" sz="1200" b="1" dirty="0">
              <a:latin typeface="Century Schoolbook" panose="02040604050505020304" pitchFamily="18" charset="0"/>
              <a:ea typeface="Roboto" pitchFamily="2" charset="0"/>
              <a:cs typeface="Lato" panose="020F0502020204030203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u-HU" sz="1200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Small</a:t>
            </a:r>
            <a:r>
              <a:rPr lang="hu-HU" sz="1200" b="1" dirty="0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 </a:t>
            </a:r>
            <a:r>
              <a:rPr lang="hu-HU" sz="1200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change</a:t>
            </a:r>
            <a:r>
              <a:rPr lang="hu-HU" sz="1200" b="1" dirty="0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 in </a:t>
            </a:r>
            <a:r>
              <a:rPr lang="hu-HU" sz="1200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menu</a:t>
            </a:r>
            <a:endParaRPr lang="en-US" sz="1200" b="1" dirty="0">
              <a:latin typeface="Century Schoolbook" panose="02040604050505020304" pitchFamily="18" charset="0"/>
              <a:ea typeface="Roboto" pitchFamily="2" charset="0"/>
              <a:cs typeface="Lato" panose="020F0502020204030203" pitchFamily="34" charset="0"/>
            </a:endParaRPr>
          </a:p>
        </p:txBody>
      </p:sp>
      <p:grpSp>
        <p:nvGrpSpPr>
          <p:cNvPr id="49" name="Shape 453"/>
          <p:cNvGrpSpPr/>
          <p:nvPr/>
        </p:nvGrpSpPr>
        <p:grpSpPr>
          <a:xfrm>
            <a:off x="10753575" y="964247"/>
            <a:ext cx="457203" cy="487148"/>
            <a:chOff x="5970800" y="1619250"/>
            <a:chExt cx="428650" cy="456725"/>
          </a:xfrm>
          <a:solidFill>
            <a:schemeClr val="bg1"/>
          </a:solidFill>
        </p:grpSpPr>
        <p:sp>
          <p:nvSpPr>
            <p:cNvPr id="50" name="Shape 454"/>
            <p:cNvSpPr/>
            <p:nvPr/>
          </p:nvSpPr>
          <p:spPr>
            <a:xfrm>
              <a:off x="5970800" y="1674200"/>
              <a:ext cx="377975" cy="377950"/>
            </a:xfrm>
            <a:custGeom>
              <a:avLst/>
              <a:gdLst/>
              <a:ahLst/>
              <a:cxnLst/>
              <a:rect l="0" t="0" r="0" b="0"/>
              <a:pathLst>
                <a:path w="15119" h="15118" extrusionOk="0">
                  <a:moveTo>
                    <a:pt x="7181" y="0"/>
                  </a:moveTo>
                  <a:lnTo>
                    <a:pt x="6790" y="49"/>
                  </a:lnTo>
                  <a:lnTo>
                    <a:pt x="6424" y="98"/>
                  </a:lnTo>
                  <a:lnTo>
                    <a:pt x="6058" y="147"/>
                  </a:lnTo>
                  <a:lnTo>
                    <a:pt x="5691" y="244"/>
                  </a:lnTo>
                  <a:lnTo>
                    <a:pt x="5325" y="342"/>
                  </a:lnTo>
                  <a:lnTo>
                    <a:pt x="4983" y="464"/>
                  </a:lnTo>
                  <a:lnTo>
                    <a:pt x="4641" y="586"/>
                  </a:lnTo>
                  <a:lnTo>
                    <a:pt x="4299" y="733"/>
                  </a:lnTo>
                  <a:lnTo>
                    <a:pt x="3982" y="904"/>
                  </a:lnTo>
                  <a:lnTo>
                    <a:pt x="3664" y="1099"/>
                  </a:lnTo>
                  <a:lnTo>
                    <a:pt x="3347" y="1295"/>
                  </a:lnTo>
                  <a:lnTo>
                    <a:pt x="3053" y="1490"/>
                  </a:lnTo>
                  <a:lnTo>
                    <a:pt x="2760" y="1734"/>
                  </a:lnTo>
                  <a:lnTo>
                    <a:pt x="2492" y="1954"/>
                  </a:lnTo>
                  <a:lnTo>
                    <a:pt x="2223" y="2223"/>
                  </a:lnTo>
                  <a:lnTo>
                    <a:pt x="1979" y="2467"/>
                  </a:lnTo>
                  <a:lnTo>
                    <a:pt x="1735" y="2760"/>
                  </a:lnTo>
                  <a:lnTo>
                    <a:pt x="1515" y="3029"/>
                  </a:lnTo>
                  <a:lnTo>
                    <a:pt x="1295" y="3322"/>
                  </a:lnTo>
                  <a:lnTo>
                    <a:pt x="1100" y="3639"/>
                  </a:lnTo>
                  <a:lnTo>
                    <a:pt x="929" y="3957"/>
                  </a:lnTo>
                  <a:lnTo>
                    <a:pt x="758" y="4274"/>
                  </a:lnTo>
                  <a:lnTo>
                    <a:pt x="611" y="4616"/>
                  </a:lnTo>
                  <a:lnTo>
                    <a:pt x="465" y="4958"/>
                  </a:lnTo>
                  <a:lnTo>
                    <a:pt x="343" y="5300"/>
                  </a:lnTo>
                  <a:lnTo>
                    <a:pt x="245" y="5666"/>
                  </a:lnTo>
                  <a:lnTo>
                    <a:pt x="172" y="6033"/>
                  </a:lnTo>
                  <a:lnTo>
                    <a:pt x="98" y="6399"/>
                  </a:lnTo>
                  <a:lnTo>
                    <a:pt x="49" y="6790"/>
                  </a:lnTo>
                  <a:lnTo>
                    <a:pt x="25" y="7156"/>
                  </a:lnTo>
                  <a:lnTo>
                    <a:pt x="1" y="7547"/>
                  </a:lnTo>
                  <a:lnTo>
                    <a:pt x="25" y="7938"/>
                  </a:lnTo>
                  <a:lnTo>
                    <a:pt x="49" y="8328"/>
                  </a:lnTo>
                  <a:lnTo>
                    <a:pt x="98" y="8695"/>
                  </a:lnTo>
                  <a:lnTo>
                    <a:pt x="172" y="9085"/>
                  </a:lnTo>
                  <a:lnTo>
                    <a:pt x="245" y="9452"/>
                  </a:lnTo>
                  <a:lnTo>
                    <a:pt x="343" y="9794"/>
                  </a:lnTo>
                  <a:lnTo>
                    <a:pt x="465" y="10160"/>
                  </a:lnTo>
                  <a:lnTo>
                    <a:pt x="611" y="10502"/>
                  </a:lnTo>
                  <a:lnTo>
                    <a:pt x="758" y="10820"/>
                  </a:lnTo>
                  <a:lnTo>
                    <a:pt x="929" y="11161"/>
                  </a:lnTo>
                  <a:lnTo>
                    <a:pt x="1100" y="11479"/>
                  </a:lnTo>
                  <a:lnTo>
                    <a:pt x="1295" y="11772"/>
                  </a:lnTo>
                  <a:lnTo>
                    <a:pt x="1515" y="12065"/>
                  </a:lnTo>
                  <a:lnTo>
                    <a:pt x="1735" y="12358"/>
                  </a:lnTo>
                  <a:lnTo>
                    <a:pt x="1979" y="12627"/>
                  </a:lnTo>
                  <a:lnTo>
                    <a:pt x="2223" y="12895"/>
                  </a:lnTo>
                  <a:lnTo>
                    <a:pt x="2492" y="13140"/>
                  </a:lnTo>
                  <a:lnTo>
                    <a:pt x="2760" y="13384"/>
                  </a:lnTo>
                  <a:lnTo>
                    <a:pt x="3053" y="13604"/>
                  </a:lnTo>
                  <a:lnTo>
                    <a:pt x="3347" y="13824"/>
                  </a:lnTo>
                  <a:lnTo>
                    <a:pt x="3664" y="14019"/>
                  </a:lnTo>
                  <a:lnTo>
                    <a:pt x="3982" y="14190"/>
                  </a:lnTo>
                  <a:lnTo>
                    <a:pt x="4299" y="14361"/>
                  </a:lnTo>
                  <a:lnTo>
                    <a:pt x="4641" y="14507"/>
                  </a:lnTo>
                  <a:lnTo>
                    <a:pt x="4983" y="14654"/>
                  </a:lnTo>
                  <a:lnTo>
                    <a:pt x="5325" y="14776"/>
                  </a:lnTo>
                  <a:lnTo>
                    <a:pt x="5691" y="14874"/>
                  </a:lnTo>
                  <a:lnTo>
                    <a:pt x="6058" y="14947"/>
                  </a:lnTo>
                  <a:lnTo>
                    <a:pt x="6424" y="15020"/>
                  </a:lnTo>
                  <a:lnTo>
                    <a:pt x="6790" y="15069"/>
                  </a:lnTo>
                  <a:lnTo>
                    <a:pt x="7181" y="15094"/>
                  </a:lnTo>
                  <a:lnTo>
                    <a:pt x="7572" y="15118"/>
                  </a:lnTo>
                  <a:lnTo>
                    <a:pt x="7963" y="15094"/>
                  </a:lnTo>
                  <a:lnTo>
                    <a:pt x="8329" y="15069"/>
                  </a:lnTo>
                  <a:lnTo>
                    <a:pt x="8720" y="15020"/>
                  </a:lnTo>
                  <a:lnTo>
                    <a:pt x="9086" y="14947"/>
                  </a:lnTo>
                  <a:lnTo>
                    <a:pt x="9452" y="14874"/>
                  </a:lnTo>
                  <a:lnTo>
                    <a:pt x="9819" y="14776"/>
                  </a:lnTo>
                  <a:lnTo>
                    <a:pt x="10161" y="14654"/>
                  </a:lnTo>
                  <a:lnTo>
                    <a:pt x="10503" y="14507"/>
                  </a:lnTo>
                  <a:lnTo>
                    <a:pt x="10844" y="14361"/>
                  </a:lnTo>
                  <a:lnTo>
                    <a:pt x="11162" y="14190"/>
                  </a:lnTo>
                  <a:lnTo>
                    <a:pt x="11479" y="14019"/>
                  </a:lnTo>
                  <a:lnTo>
                    <a:pt x="11797" y="13824"/>
                  </a:lnTo>
                  <a:lnTo>
                    <a:pt x="12090" y="13604"/>
                  </a:lnTo>
                  <a:lnTo>
                    <a:pt x="12383" y="13384"/>
                  </a:lnTo>
                  <a:lnTo>
                    <a:pt x="12652" y="13140"/>
                  </a:lnTo>
                  <a:lnTo>
                    <a:pt x="12920" y="12895"/>
                  </a:lnTo>
                  <a:lnTo>
                    <a:pt x="13165" y="12627"/>
                  </a:lnTo>
                  <a:lnTo>
                    <a:pt x="13409" y="12358"/>
                  </a:lnTo>
                  <a:lnTo>
                    <a:pt x="13629" y="12065"/>
                  </a:lnTo>
                  <a:lnTo>
                    <a:pt x="13824" y="11772"/>
                  </a:lnTo>
                  <a:lnTo>
                    <a:pt x="14019" y="11479"/>
                  </a:lnTo>
                  <a:lnTo>
                    <a:pt x="14215" y="11161"/>
                  </a:lnTo>
                  <a:lnTo>
                    <a:pt x="14386" y="10820"/>
                  </a:lnTo>
                  <a:lnTo>
                    <a:pt x="14532" y="10502"/>
                  </a:lnTo>
                  <a:lnTo>
                    <a:pt x="14654" y="10160"/>
                  </a:lnTo>
                  <a:lnTo>
                    <a:pt x="14777" y="9794"/>
                  </a:lnTo>
                  <a:lnTo>
                    <a:pt x="14899" y="9452"/>
                  </a:lnTo>
                  <a:lnTo>
                    <a:pt x="14972" y="9085"/>
                  </a:lnTo>
                  <a:lnTo>
                    <a:pt x="15045" y="8695"/>
                  </a:lnTo>
                  <a:lnTo>
                    <a:pt x="15094" y="8328"/>
                  </a:lnTo>
                  <a:lnTo>
                    <a:pt x="15118" y="7938"/>
                  </a:lnTo>
                  <a:lnTo>
                    <a:pt x="15118" y="7547"/>
                  </a:lnTo>
                  <a:lnTo>
                    <a:pt x="15094" y="6936"/>
                  </a:lnTo>
                  <a:lnTo>
                    <a:pt x="15021" y="6326"/>
                  </a:lnTo>
                  <a:lnTo>
                    <a:pt x="14899" y="5740"/>
                  </a:lnTo>
                  <a:lnTo>
                    <a:pt x="14728" y="5178"/>
                  </a:lnTo>
                  <a:lnTo>
                    <a:pt x="14532" y="4616"/>
                  </a:lnTo>
                  <a:lnTo>
                    <a:pt x="14288" y="4079"/>
                  </a:lnTo>
                  <a:lnTo>
                    <a:pt x="13995" y="3590"/>
                  </a:lnTo>
                  <a:lnTo>
                    <a:pt x="13653" y="3102"/>
                  </a:lnTo>
                  <a:lnTo>
                    <a:pt x="13458" y="3053"/>
                  </a:lnTo>
                  <a:lnTo>
                    <a:pt x="12163" y="4347"/>
                  </a:lnTo>
                  <a:lnTo>
                    <a:pt x="12383" y="4689"/>
                  </a:lnTo>
                  <a:lnTo>
                    <a:pt x="12578" y="5056"/>
                  </a:lnTo>
                  <a:lnTo>
                    <a:pt x="12749" y="5446"/>
                  </a:lnTo>
                  <a:lnTo>
                    <a:pt x="12896" y="5837"/>
                  </a:lnTo>
                  <a:lnTo>
                    <a:pt x="13018" y="6252"/>
                  </a:lnTo>
                  <a:lnTo>
                    <a:pt x="13091" y="6668"/>
                  </a:lnTo>
                  <a:lnTo>
                    <a:pt x="13165" y="7107"/>
                  </a:lnTo>
                  <a:lnTo>
                    <a:pt x="13165" y="7547"/>
                  </a:lnTo>
                  <a:lnTo>
                    <a:pt x="13140" y="8133"/>
                  </a:lnTo>
                  <a:lnTo>
                    <a:pt x="13067" y="8695"/>
                  </a:lnTo>
                  <a:lnTo>
                    <a:pt x="12920" y="9208"/>
                  </a:lnTo>
                  <a:lnTo>
                    <a:pt x="12725" y="9745"/>
                  </a:lnTo>
                  <a:lnTo>
                    <a:pt x="12505" y="10233"/>
                  </a:lnTo>
                  <a:lnTo>
                    <a:pt x="12212" y="10673"/>
                  </a:lnTo>
                  <a:lnTo>
                    <a:pt x="11895" y="11113"/>
                  </a:lnTo>
                  <a:lnTo>
                    <a:pt x="11528" y="11503"/>
                  </a:lnTo>
                  <a:lnTo>
                    <a:pt x="11138" y="11870"/>
                  </a:lnTo>
                  <a:lnTo>
                    <a:pt x="10698" y="12187"/>
                  </a:lnTo>
                  <a:lnTo>
                    <a:pt x="10234" y="12480"/>
                  </a:lnTo>
                  <a:lnTo>
                    <a:pt x="9745" y="12725"/>
                  </a:lnTo>
                  <a:lnTo>
                    <a:pt x="9233" y="12895"/>
                  </a:lnTo>
                  <a:lnTo>
                    <a:pt x="8695" y="13042"/>
                  </a:lnTo>
                  <a:lnTo>
                    <a:pt x="8133" y="13140"/>
                  </a:lnTo>
                  <a:lnTo>
                    <a:pt x="7572" y="13164"/>
                  </a:lnTo>
                  <a:lnTo>
                    <a:pt x="6986" y="13140"/>
                  </a:lnTo>
                  <a:lnTo>
                    <a:pt x="6448" y="13042"/>
                  </a:lnTo>
                  <a:lnTo>
                    <a:pt x="5911" y="12895"/>
                  </a:lnTo>
                  <a:lnTo>
                    <a:pt x="5398" y="12725"/>
                  </a:lnTo>
                  <a:lnTo>
                    <a:pt x="4910" y="12480"/>
                  </a:lnTo>
                  <a:lnTo>
                    <a:pt x="4446" y="12187"/>
                  </a:lnTo>
                  <a:lnTo>
                    <a:pt x="4006" y="11870"/>
                  </a:lnTo>
                  <a:lnTo>
                    <a:pt x="3615" y="11503"/>
                  </a:lnTo>
                  <a:lnTo>
                    <a:pt x="3249" y="11113"/>
                  </a:lnTo>
                  <a:lnTo>
                    <a:pt x="2931" y="10673"/>
                  </a:lnTo>
                  <a:lnTo>
                    <a:pt x="2638" y="10233"/>
                  </a:lnTo>
                  <a:lnTo>
                    <a:pt x="2418" y="9745"/>
                  </a:lnTo>
                  <a:lnTo>
                    <a:pt x="2223" y="9208"/>
                  </a:lnTo>
                  <a:lnTo>
                    <a:pt x="2077" y="8695"/>
                  </a:lnTo>
                  <a:lnTo>
                    <a:pt x="2003" y="8133"/>
                  </a:lnTo>
                  <a:lnTo>
                    <a:pt x="1954" y="7547"/>
                  </a:lnTo>
                  <a:lnTo>
                    <a:pt x="2003" y="6985"/>
                  </a:lnTo>
                  <a:lnTo>
                    <a:pt x="2077" y="6423"/>
                  </a:lnTo>
                  <a:lnTo>
                    <a:pt x="2223" y="5886"/>
                  </a:lnTo>
                  <a:lnTo>
                    <a:pt x="2418" y="5373"/>
                  </a:lnTo>
                  <a:lnTo>
                    <a:pt x="2638" y="4885"/>
                  </a:lnTo>
                  <a:lnTo>
                    <a:pt x="2931" y="4421"/>
                  </a:lnTo>
                  <a:lnTo>
                    <a:pt x="3249" y="4005"/>
                  </a:lnTo>
                  <a:lnTo>
                    <a:pt x="3615" y="3590"/>
                  </a:lnTo>
                  <a:lnTo>
                    <a:pt x="4006" y="3224"/>
                  </a:lnTo>
                  <a:lnTo>
                    <a:pt x="4446" y="2906"/>
                  </a:lnTo>
                  <a:lnTo>
                    <a:pt x="4910" y="2638"/>
                  </a:lnTo>
                  <a:lnTo>
                    <a:pt x="5398" y="2394"/>
                  </a:lnTo>
                  <a:lnTo>
                    <a:pt x="5911" y="2198"/>
                  </a:lnTo>
                  <a:lnTo>
                    <a:pt x="6448" y="2076"/>
                  </a:lnTo>
                  <a:lnTo>
                    <a:pt x="6986" y="1978"/>
                  </a:lnTo>
                  <a:lnTo>
                    <a:pt x="7572" y="1954"/>
                  </a:lnTo>
                  <a:lnTo>
                    <a:pt x="8011" y="1978"/>
                  </a:lnTo>
                  <a:lnTo>
                    <a:pt x="8451" y="2027"/>
                  </a:lnTo>
                  <a:lnTo>
                    <a:pt x="8866" y="2100"/>
                  </a:lnTo>
                  <a:lnTo>
                    <a:pt x="9281" y="2223"/>
                  </a:lnTo>
                  <a:lnTo>
                    <a:pt x="9672" y="2369"/>
                  </a:lnTo>
                  <a:lnTo>
                    <a:pt x="10063" y="2540"/>
                  </a:lnTo>
                  <a:lnTo>
                    <a:pt x="10429" y="2735"/>
                  </a:lnTo>
                  <a:lnTo>
                    <a:pt x="10771" y="2955"/>
                  </a:lnTo>
                  <a:lnTo>
                    <a:pt x="11943" y="1807"/>
                  </a:lnTo>
                  <a:lnTo>
                    <a:pt x="11846" y="1343"/>
                  </a:lnTo>
                  <a:lnTo>
                    <a:pt x="11382" y="1026"/>
                  </a:lnTo>
                  <a:lnTo>
                    <a:pt x="10893" y="782"/>
                  </a:lnTo>
                  <a:lnTo>
                    <a:pt x="10380" y="537"/>
                  </a:lnTo>
                  <a:lnTo>
                    <a:pt x="9843" y="342"/>
                  </a:lnTo>
                  <a:lnTo>
                    <a:pt x="9306" y="195"/>
                  </a:lnTo>
                  <a:lnTo>
                    <a:pt x="8744" y="98"/>
                  </a:lnTo>
                  <a:lnTo>
                    <a:pt x="8158" y="25"/>
                  </a:lnTo>
                  <a:lnTo>
                    <a:pt x="757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solidFill>
                  <a:srgbClr val="434343"/>
                </a:solidFill>
              </a:endParaRPr>
            </a:p>
          </p:txBody>
        </p:sp>
        <p:sp>
          <p:nvSpPr>
            <p:cNvPr id="51" name="Shape 455"/>
            <p:cNvSpPr/>
            <p:nvPr/>
          </p:nvSpPr>
          <p:spPr>
            <a:xfrm>
              <a:off x="6068500" y="1771875"/>
              <a:ext cx="182575" cy="182600"/>
            </a:xfrm>
            <a:custGeom>
              <a:avLst/>
              <a:gdLst/>
              <a:ahLst/>
              <a:cxnLst/>
              <a:rect l="0" t="0" r="0" b="0"/>
              <a:pathLst>
                <a:path w="7303" h="7304" extrusionOk="0">
                  <a:moveTo>
                    <a:pt x="3664" y="1"/>
                  </a:moveTo>
                  <a:lnTo>
                    <a:pt x="3297" y="25"/>
                  </a:lnTo>
                  <a:lnTo>
                    <a:pt x="2931" y="74"/>
                  </a:lnTo>
                  <a:lnTo>
                    <a:pt x="2565" y="147"/>
                  </a:lnTo>
                  <a:lnTo>
                    <a:pt x="2247" y="294"/>
                  </a:lnTo>
                  <a:lnTo>
                    <a:pt x="1930" y="440"/>
                  </a:lnTo>
                  <a:lnTo>
                    <a:pt x="1612" y="611"/>
                  </a:lnTo>
                  <a:lnTo>
                    <a:pt x="1344" y="831"/>
                  </a:lnTo>
                  <a:lnTo>
                    <a:pt x="1075" y="1075"/>
                  </a:lnTo>
                  <a:lnTo>
                    <a:pt x="831" y="1320"/>
                  </a:lnTo>
                  <a:lnTo>
                    <a:pt x="635" y="1613"/>
                  </a:lnTo>
                  <a:lnTo>
                    <a:pt x="440" y="1906"/>
                  </a:lnTo>
                  <a:lnTo>
                    <a:pt x="293" y="2223"/>
                  </a:lnTo>
                  <a:lnTo>
                    <a:pt x="171" y="2565"/>
                  </a:lnTo>
                  <a:lnTo>
                    <a:pt x="74" y="2907"/>
                  </a:lnTo>
                  <a:lnTo>
                    <a:pt x="25" y="3273"/>
                  </a:lnTo>
                  <a:lnTo>
                    <a:pt x="0" y="3640"/>
                  </a:lnTo>
                  <a:lnTo>
                    <a:pt x="25" y="4031"/>
                  </a:lnTo>
                  <a:lnTo>
                    <a:pt x="74" y="4373"/>
                  </a:lnTo>
                  <a:lnTo>
                    <a:pt x="171" y="4739"/>
                  </a:lnTo>
                  <a:lnTo>
                    <a:pt x="293" y="5081"/>
                  </a:lnTo>
                  <a:lnTo>
                    <a:pt x="440" y="5398"/>
                  </a:lnTo>
                  <a:lnTo>
                    <a:pt x="635" y="5691"/>
                  </a:lnTo>
                  <a:lnTo>
                    <a:pt x="831" y="5960"/>
                  </a:lnTo>
                  <a:lnTo>
                    <a:pt x="1075" y="6229"/>
                  </a:lnTo>
                  <a:lnTo>
                    <a:pt x="1344" y="6473"/>
                  </a:lnTo>
                  <a:lnTo>
                    <a:pt x="1612" y="6668"/>
                  </a:lnTo>
                  <a:lnTo>
                    <a:pt x="1930" y="6864"/>
                  </a:lnTo>
                  <a:lnTo>
                    <a:pt x="2247" y="7010"/>
                  </a:lnTo>
                  <a:lnTo>
                    <a:pt x="2565" y="7132"/>
                  </a:lnTo>
                  <a:lnTo>
                    <a:pt x="2931" y="7230"/>
                  </a:lnTo>
                  <a:lnTo>
                    <a:pt x="3297" y="7279"/>
                  </a:lnTo>
                  <a:lnTo>
                    <a:pt x="3664" y="7303"/>
                  </a:lnTo>
                  <a:lnTo>
                    <a:pt x="4030" y="7279"/>
                  </a:lnTo>
                  <a:lnTo>
                    <a:pt x="4396" y="7230"/>
                  </a:lnTo>
                  <a:lnTo>
                    <a:pt x="4738" y="7132"/>
                  </a:lnTo>
                  <a:lnTo>
                    <a:pt x="5080" y="7010"/>
                  </a:lnTo>
                  <a:lnTo>
                    <a:pt x="5398" y="6864"/>
                  </a:lnTo>
                  <a:lnTo>
                    <a:pt x="5691" y="6668"/>
                  </a:lnTo>
                  <a:lnTo>
                    <a:pt x="5984" y="6473"/>
                  </a:lnTo>
                  <a:lnTo>
                    <a:pt x="6253" y="6229"/>
                  </a:lnTo>
                  <a:lnTo>
                    <a:pt x="6472" y="5960"/>
                  </a:lnTo>
                  <a:lnTo>
                    <a:pt x="6692" y="5691"/>
                  </a:lnTo>
                  <a:lnTo>
                    <a:pt x="6863" y="5398"/>
                  </a:lnTo>
                  <a:lnTo>
                    <a:pt x="7034" y="5081"/>
                  </a:lnTo>
                  <a:lnTo>
                    <a:pt x="7156" y="4739"/>
                  </a:lnTo>
                  <a:lnTo>
                    <a:pt x="7230" y="4373"/>
                  </a:lnTo>
                  <a:lnTo>
                    <a:pt x="7303" y="4031"/>
                  </a:lnTo>
                  <a:lnTo>
                    <a:pt x="7303" y="3640"/>
                  </a:lnTo>
                  <a:lnTo>
                    <a:pt x="7303" y="3396"/>
                  </a:lnTo>
                  <a:lnTo>
                    <a:pt x="7278" y="3176"/>
                  </a:lnTo>
                  <a:lnTo>
                    <a:pt x="7254" y="2932"/>
                  </a:lnTo>
                  <a:lnTo>
                    <a:pt x="7181" y="2712"/>
                  </a:lnTo>
                  <a:lnTo>
                    <a:pt x="7132" y="2492"/>
                  </a:lnTo>
                  <a:lnTo>
                    <a:pt x="7034" y="2272"/>
                  </a:lnTo>
                  <a:lnTo>
                    <a:pt x="6839" y="1857"/>
                  </a:lnTo>
                  <a:lnTo>
                    <a:pt x="5325" y="3347"/>
                  </a:lnTo>
                  <a:lnTo>
                    <a:pt x="5349" y="3640"/>
                  </a:lnTo>
                  <a:lnTo>
                    <a:pt x="5349" y="3811"/>
                  </a:lnTo>
                  <a:lnTo>
                    <a:pt x="5325" y="3982"/>
                  </a:lnTo>
                  <a:lnTo>
                    <a:pt x="5276" y="4153"/>
                  </a:lnTo>
                  <a:lnTo>
                    <a:pt x="5227" y="4299"/>
                  </a:lnTo>
                  <a:lnTo>
                    <a:pt x="5154" y="4446"/>
                  </a:lnTo>
                  <a:lnTo>
                    <a:pt x="5080" y="4592"/>
                  </a:lnTo>
                  <a:lnTo>
                    <a:pt x="4983" y="4739"/>
                  </a:lnTo>
                  <a:lnTo>
                    <a:pt x="4860" y="4861"/>
                  </a:lnTo>
                  <a:lnTo>
                    <a:pt x="4738" y="4959"/>
                  </a:lnTo>
                  <a:lnTo>
                    <a:pt x="4616" y="5056"/>
                  </a:lnTo>
                  <a:lnTo>
                    <a:pt x="4470" y="5154"/>
                  </a:lnTo>
                  <a:lnTo>
                    <a:pt x="4323" y="5203"/>
                  </a:lnTo>
                  <a:lnTo>
                    <a:pt x="4177" y="5276"/>
                  </a:lnTo>
                  <a:lnTo>
                    <a:pt x="4006" y="5301"/>
                  </a:lnTo>
                  <a:lnTo>
                    <a:pt x="3835" y="5349"/>
                  </a:lnTo>
                  <a:lnTo>
                    <a:pt x="3493" y="5349"/>
                  </a:lnTo>
                  <a:lnTo>
                    <a:pt x="3322" y="5301"/>
                  </a:lnTo>
                  <a:lnTo>
                    <a:pt x="3151" y="5276"/>
                  </a:lnTo>
                  <a:lnTo>
                    <a:pt x="3004" y="5203"/>
                  </a:lnTo>
                  <a:lnTo>
                    <a:pt x="2858" y="5154"/>
                  </a:lnTo>
                  <a:lnTo>
                    <a:pt x="2711" y="5056"/>
                  </a:lnTo>
                  <a:lnTo>
                    <a:pt x="2589" y="4959"/>
                  </a:lnTo>
                  <a:lnTo>
                    <a:pt x="2467" y="4861"/>
                  </a:lnTo>
                  <a:lnTo>
                    <a:pt x="2345" y="4739"/>
                  </a:lnTo>
                  <a:lnTo>
                    <a:pt x="2247" y="4592"/>
                  </a:lnTo>
                  <a:lnTo>
                    <a:pt x="2174" y="4446"/>
                  </a:lnTo>
                  <a:lnTo>
                    <a:pt x="2101" y="4299"/>
                  </a:lnTo>
                  <a:lnTo>
                    <a:pt x="2027" y="4153"/>
                  </a:lnTo>
                  <a:lnTo>
                    <a:pt x="2003" y="3982"/>
                  </a:lnTo>
                  <a:lnTo>
                    <a:pt x="1979" y="3811"/>
                  </a:lnTo>
                  <a:lnTo>
                    <a:pt x="1954" y="3640"/>
                  </a:lnTo>
                  <a:lnTo>
                    <a:pt x="1979" y="3469"/>
                  </a:lnTo>
                  <a:lnTo>
                    <a:pt x="2003" y="3298"/>
                  </a:lnTo>
                  <a:lnTo>
                    <a:pt x="2027" y="3151"/>
                  </a:lnTo>
                  <a:lnTo>
                    <a:pt x="2101" y="2980"/>
                  </a:lnTo>
                  <a:lnTo>
                    <a:pt x="2174" y="2834"/>
                  </a:lnTo>
                  <a:lnTo>
                    <a:pt x="2247" y="2687"/>
                  </a:lnTo>
                  <a:lnTo>
                    <a:pt x="2345" y="2565"/>
                  </a:lnTo>
                  <a:lnTo>
                    <a:pt x="2467" y="2443"/>
                  </a:lnTo>
                  <a:lnTo>
                    <a:pt x="2589" y="2345"/>
                  </a:lnTo>
                  <a:lnTo>
                    <a:pt x="2711" y="2248"/>
                  </a:lnTo>
                  <a:lnTo>
                    <a:pt x="2858" y="2150"/>
                  </a:lnTo>
                  <a:lnTo>
                    <a:pt x="3004" y="2077"/>
                  </a:lnTo>
                  <a:lnTo>
                    <a:pt x="3151" y="2028"/>
                  </a:lnTo>
                  <a:lnTo>
                    <a:pt x="3322" y="1979"/>
                  </a:lnTo>
                  <a:lnTo>
                    <a:pt x="3493" y="1955"/>
                  </a:lnTo>
                  <a:lnTo>
                    <a:pt x="3664" y="1955"/>
                  </a:lnTo>
                  <a:lnTo>
                    <a:pt x="3957" y="1979"/>
                  </a:lnTo>
                  <a:lnTo>
                    <a:pt x="5447" y="465"/>
                  </a:lnTo>
                  <a:lnTo>
                    <a:pt x="5056" y="269"/>
                  </a:lnTo>
                  <a:lnTo>
                    <a:pt x="4836" y="196"/>
                  </a:lnTo>
                  <a:lnTo>
                    <a:pt x="4616" y="123"/>
                  </a:lnTo>
                  <a:lnTo>
                    <a:pt x="4372" y="74"/>
                  </a:lnTo>
                  <a:lnTo>
                    <a:pt x="4152" y="25"/>
                  </a:lnTo>
                  <a:lnTo>
                    <a:pt x="3908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solidFill>
                  <a:srgbClr val="434343"/>
                </a:solidFill>
              </a:endParaRPr>
            </a:p>
          </p:txBody>
        </p:sp>
        <p:sp>
          <p:nvSpPr>
            <p:cNvPr id="52" name="Shape 456"/>
            <p:cNvSpPr/>
            <p:nvPr/>
          </p:nvSpPr>
          <p:spPr>
            <a:xfrm>
              <a:off x="5981175" y="2005125"/>
              <a:ext cx="75125" cy="70850"/>
            </a:xfrm>
            <a:custGeom>
              <a:avLst/>
              <a:gdLst/>
              <a:ahLst/>
              <a:cxnLst/>
              <a:rect l="0" t="0" r="0" b="0"/>
              <a:pathLst>
                <a:path w="3005" h="2834" extrusionOk="0">
                  <a:moveTo>
                    <a:pt x="1466" y="0"/>
                  </a:moveTo>
                  <a:lnTo>
                    <a:pt x="294" y="1173"/>
                  </a:lnTo>
                  <a:lnTo>
                    <a:pt x="172" y="1319"/>
                  </a:lnTo>
                  <a:lnTo>
                    <a:pt x="74" y="1490"/>
                  </a:lnTo>
                  <a:lnTo>
                    <a:pt x="25" y="1661"/>
                  </a:lnTo>
                  <a:lnTo>
                    <a:pt x="1" y="1857"/>
                  </a:lnTo>
                  <a:lnTo>
                    <a:pt x="25" y="2052"/>
                  </a:lnTo>
                  <a:lnTo>
                    <a:pt x="74" y="2223"/>
                  </a:lnTo>
                  <a:lnTo>
                    <a:pt x="172" y="2394"/>
                  </a:lnTo>
                  <a:lnTo>
                    <a:pt x="294" y="2540"/>
                  </a:lnTo>
                  <a:lnTo>
                    <a:pt x="440" y="2663"/>
                  </a:lnTo>
                  <a:lnTo>
                    <a:pt x="611" y="2760"/>
                  </a:lnTo>
                  <a:lnTo>
                    <a:pt x="807" y="2809"/>
                  </a:lnTo>
                  <a:lnTo>
                    <a:pt x="978" y="2833"/>
                  </a:lnTo>
                  <a:lnTo>
                    <a:pt x="1173" y="2809"/>
                  </a:lnTo>
                  <a:lnTo>
                    <a:pt x="1344" y="2760"/>
                  </a:lnTo>
                  <a:lnTo>
                    <a:pt x="1515" y="2663"/>
                  </a:lnTo>
                  <a:lnTo>
                    <a:pt x="1686" y="2540"/>
                  </a:lnTo>
                  <a:lnTo>
                    <a:pt x="2858" y="1368"/>
                  </a:lnTo>
                  <a:lnTo>
                    <a:pt x="3005" y="1197"/>
                  </a:lnTo>
                  <a:lnTo>
                    <a:pt x="2590" y="928"/>
                  </a:lnTo>
                  <a:lnTo>
                    <a:pt x="2199" y="635"/>
                  </a:lnTo>
                  <a:lnTo>
                    <a:pt x="1808" y="342"/>
                  </a:lnTo>
                  <a:lnTo>
                    <a:pt x="146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solidFill>
                  <a:srgbClr val="434343"/>
                </a:solidFill>
              </a:endParaRPr>
            </a:p>
          </p:txBody>
        </p:sp>
        <p:sp>
          <p:nvSpPr>
            <p:cNvPr id="53" name="Shape 457"/>
            <p:cNvSpPr/>
            <p:nvPr/>
          </p:nvSpPr>
          <p:spPr>
            <a:xfrm>
              <a:off x="6263875" y="2005125"/>
              <a:ext cx="74525" cy="70850"/>
            </a:xfrm>
            <a:custGeom>
              <a:avLst/>
              <a:gdLst/>
              <a:ahLst/>
              <a:cxnLst/>
              <a:rect l="0" t="0" r="0" b="0"/>
              <a:pathLst>
                <a:path w="2981" h="2834" extrusionOk="0">
                  <a:moveTo>
                    <a:pt x="1539" y="0"/>
                  </a:moveTo>
                  <a:lnTo>
                    <a:pt x="1173" y="342"/>
                  </a:lnTo>
                  <a:lnTo>
                    <a:pt x="807" y="635"/>
                  </a:lnTo>
                  <a:lnTo>
                    <a:pt x="416" y="928"/>
                  </a:lnTo>
                  <a:lnTo>
                    <a:pt x="1" y="1197"/>
                  </a:lnTo>
                  <a:lnTo>
                    <a:pt x="123" y="1368"/>
                  </a:lnTo>
                  <a:lnTo>
                    <a:pt x="1319" y="2540"/>
                  </a:lnTo>
                  <a:lnTo>
                    <a:pt x="1466" y="2663"/>
                  </a:lnTo>
                  <a:lnTo>
                    <a:pt x="1637" y="2760"/>
                  </a:lnTo>
                  <a:lnTo>
                    <a:pt x="1832" y="2809"/>
                  </a:lnTo>
                  <a:lnTo>
                    <a:pt x="2003" y="2833"/>
                  </a:lnTo>
                  <a:lnTo>
                    <a:pt x="2199" y="2809"/>
                  </a:lnTo>
                  <a:lnTo>
                    <a:pt x="2370" y="2760"/>
                  </a:lnTo>
                  <a:lnTo>
                    <a:pt x="2541" y="2663"/>
                  </a:lnTo>
                  <a:lnTo>
                    <a:pt x="2712" y="2540"/>
                  </a:lnTo>
                  <a:lnTo>
                    <a:pt x="2834" y="2394"/>
                  </a:lnTo>
                  <a:lnTo>
                    <a:pt x="2931" y="2223"/>
                  </a:lnTo>
                  <a:lnTo>
                    <a:pt x="2980" y="2052"/>
                  </a:lnTo>
                  <a:lnTo>
                    <a:pt x="2980" y="1857"/>
                  </a:lnTo>
                  <a:lnTo>
                    <a:pt x="2980" y="1661"/>
                  </a:lnTo>
                  <a:lnTo>
                    <a:pt x="2931" y="1490"/>
                  </a:lnTo>
                  <a:lnTo>
                    <a:pt x="2834" y="1319"/>
                  </a:lnTo>
                  <a:lnTo>
                    <a:pt x="2712" y="1173"/>
                  </a:lnTo>
                  <a:lnTo>
                    <a:pt x="153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solidFill>
                  <a:srgbClr val="434343"/>
                </a:solidFill>
              </a:endParaRPr>
            </a:p>
          </p:txBody>
        </p:sp>
        <p:sp>
          <p:nvSpPr>
            <p:cNvPr id="54" name="Shape 458"/>
            <p:cNvSpPr/>
            <p:nvPr/>
          </p:nvSpPr>
          <p:spPr>
            <a:xfrm>
              <a:off x="6147875" y="1619250"/>
              <a:ext cx="251575" cy="255850"/>
            </a:xfrm>
            <a:custGeom>
              <a:avLst/>
              <a:gdLst/>
              <a:ahLst/>
              <a:cxnLst/>
              <a:rect l="0" t="0" r="0" b="0"/>
              <a:pathLst>
                <a:path w="10063" h="10234" extrusionOk="0">
                  <a:moveTo>
                    <a:pt x="7352" y="0"/>
                  </a:moveTo>
                  <a:lnTo>
                    <a:pt x="7254" y="24"/>
                  </a:lnTo>
                  <a:lnTo>
                    <a:pt x="7181" y="73"/>
                  </a:lnTo>
                  <a:lnTo>
                    <a:pt x="7083" y="147"/>
                  </a:lnTo>
                  <a:lnTo>
                    <a:pt x="5447" y="1758"/>
                  </a:lnTo>
                  <a:lnTo>
                    <a:pt x="5373" y="1856"/>
                  </a:lnTo>
                  <a:lnTo>
                    <a:pt x="5300" y="1978"/>
                  </a:lnTo>
                  <a:lnTo>
                    <a:pt x="5227" y="2125"/>
                  </a:lnTo>
                  <a:lnTo>
                    <a:pt x="5178" y="2247"/>
                  </a:lnTo>
                  <a:lnTo>
                    <a:pt x="5154" y="2393"/>
                  </a:lnTo>
                  <a:lnTo>
                    <a:pt x="5129" y="2540"/>
                  </a:lnTo>
                  <a:lnTo>
                    <a:pt x="5129" y="2687"/>
                  </a:lnTo>
                  <a:lnTo>
                    <a:pt x="5129" y="2809"/>
                  </a:lnTo>
                  <a:lnTo>
                    <a:pt x="5349" y="3981"/>
                  </a:lnTo>
                  <a:lnTo>
                    <a:pt x="5398" y="4152"/>
                  </a:lnTo>
                  <a:lnTo>
                    <a:pt x="147" y="9403"/>
                  </a:lnTo>
                  <a:lnTo>
                    <a:pt x="74" y="9476"/>
                  </a:lnTo>
                  <a:lnTo>
                    <a:pt x="25" y="9574"/>
                  </a:lnTo>
                  <a:lnTo>
                    <a:pt x="0" y="9672"/>
                  </a:lnTo>
                  <a:lnTo>
                    <a:pt x="0" y="9745"/>
                  </a:lnTo>
                  <a:lnTo>
                    <a:pt x="0" y="9843"/>
                  </a:lnTo>
                  <a:lnTo>
                    <a:pt x="25" y="9940"/>
                  </a:lnTo>
                  <a:lnTo>
                    <a:pt x="74" y="10013"/>
                  </a:lnTo>
                  <a:lnTo>
                    <a:pt x="147" y="10087"/>
                  </a:lnTo>
                  <a:lnTo>
                    <a:pt x="220" y="10160"/>
                  </a:lnTo>
                  <a:lnTo>
                    <a:pt x="293" y="10209"/>
                  </a:lnTo>
                  <a:lnTo>
                    <a:pt x="391" y="10233"/>
                  </a:lnTo>
                  <a:lnTo>
                    <a:pt x="586" y="10233"/>
                  </a:lnTo>
                  <a:lnTo>
                    <a:pt x="660" y="10209"/>
                  </a:lnTo>
                  <a:lnTo>
                    <a:pt x="757" y="10160"/>
                  </a:lnTo>
                  <a:lnTo>
                    <a:pt x="831" y="10087"/>
                  </a:lnTo>
                  <a:lnTo>
                    <a:pt x="6204" y="4738"/>
                  </a:lnTo>
                  <a:lnTo>
                    <a:pt x="7254" y="4909"/>
                  </a:lnTo>
                  <a:lnTo>
                    <a:pt x="7376" y="4933"/>
                  </a:lnTo>
                  <a:lnTo>
                    <a:pt x="7523" y="4933"/>
                  </a:lnTo>
                  <a:lnTo>
                    <a:pt x="7645" y="4909"/>
                  </a:lnTo>
                  <a:lnTo>
                    <a:pt x="7791" y="4860"/>
                  </a:lnTo>
                  <a:lnTo>
                    <a:pt x="7938" y="4811"/>
                  </a:lnTo>
                  <a:lnTo>
                    <a:pt x="8060" y="4763"/>
                  </a:lnTo>
                  <a:lnTo>
                    <a:pt x="8182" y="4689"/>
                  </a:lnTo>
                  <a:lnTo>
                    <a:pt x="8280" y="4592"/>
                  </a:lnTo>
                  <a:lnTo>
                    <a:pt x="9916" y="2955"/>
                  </a:lnTo>
                  <a:lnTo>
                    <a:pt x="9989" y="2882"/>
                  </a:lnTo>
                  <a:lnTo>
                    <a:pt x="10038" y="2784"/>
                  </a:lnTo>
                  <a:lnTo>
                    <a:pt x="10063" y="2711"/>
                  </a:lnTo>
                  <a:lnTo>
                    <a:pt x="10038" y="2613"/>
                  </a:lnTo>
                  <a:lnTo>
                    <a:pt x="10014" y="2564"/>
                  </a:lnTo>
                  <a:lnTo>
                    <a:pt x="9940" y="2491"/>
                  </a:lnTo>
                  <a:lnTo>
                    <a:pt x="9843" y="2442"/>
                  </a:lnTo>
                  <a:lnTo>
                    <a:pt x="9745" y="2418"/>
                  </a:lnTo>
                  <a:lnTo>
                    <a:pt x="8695" y="2223"/>
                  </a:lnTo>
                  <a:lnTo>
                    <a:pt x="9721" y="1197"/>
                  </a:lnTo>
                  <a:lnTo>
                    <a:pt x="9794" y="1123"/>
                  </a:lnTo>
                  <a:lnTo>
                    <a:pt x="9843" y="1026"/>
                  </a:lnTo>
                  <a:lnTo>
                    <a:pt x="9867" y="953"/>
                  </a:lnTo>
                  <a:lnTo>
                    <a:pt x="9867" y="855"/>
                  </a:lnTo>
                  <a:lnTo>
                    <a:pt x="9867" y="757"/>
                  </a:lnTo>
                  <a:lnTo>
                    <a:pt x="9843" y="659"/>
                  </a:lnTo>
                  <a:lnTo>
                    <a:pt x="9794" y="586"/>
                  </a:lnTo>
                  <a:lnTo>
                    <a:pt x="9721" y="513"/>
                  </a:lnTo>
                  <a:lnTo>
                    <a:pt x="9647" y="440"/>
                  </a:lnTo>
                  <a:lnTo>
                    <a:pt x="9574" y="391"/>
                  </a:lnTo>
                  <a:lnTo>
                    <a:pt x="9476" y="366"/>
                  </a:lnTo>
                  <a:lnTo>
                    <a:pt x="9281" y="366"/>
                  </a:lnTo>
                  <a:lnTo>
                    <a:pt x="9208" y="391"/>
                  </a:lnTo>
                  <a:lnTo>
                    <a:pt x="9110" y="440"/>
                  </a:lnTo>
                  <a:lnTo>
                    <a:pt x="9037" y="513"/>
                  </a:lnTo>
                  <a:lnTo>
                    <a:pt x="7889" y="1661"/>
                  </a:lnTo>
                  <a:lnTo>
                    <a:pt x="7840" y="1490"/>
                  </a:lnTo>
                  <a:lnTo>
                    <a:pt x="7620" y="318"/>
                  </a:lnTo>
                  <a:lnTo>
                    <a:pt x="7596" y="195"/>
                  </a:lnTo>
                  <a:lnTo>
                    <a:pt x="7547" y="98"/>
                  </a:lnTo>
                  <a:lnTo>
                    <a:pt x="7498" y="49"/>
                  </a:lnTo>
                  <a:lnTo>
                    <a:pt x="74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solidFill>
                  <a:srgbClr val="434343"/>
                </a:solidFill>
              </a:endParaRPr>
            </a:p>
          </p:txBody>
        </p:sp>
      </p:grpSp>
      <p:sp>
        <p:nvSpPr>
          <p:cNvPr id="55" name="Shape 482"/>
          <p:cNvSpPr/>
          <p:nvPr/>
        </p:nvSpPr>
        <p:spPr>
          <a:xfrm>
            <a:off x="3206957" y="1581897"/>
            <a:ext cx="407712" cy="429845"/>
          </a:xfrm>
          <a:custGeom>
            <a:avLst/>
            <a:gdLst/>
            <a:ahLst/>
            <a:cxnLst/>
            <a:rect l="0" t="0" r="0" b="0"/>
            <a:pathLst>
              <a:path w="15290" h="16120" extrusionOk="0">
                <a:moveTo>
                  <a:pt x="7645" y="1"/>
                </a:moveTo>
                <a:lnTo>
                  <a:pt x="7303" y="25"/>
                </a:lnTo>
                <a:lnTo>
                  <a:pt x="7010" y="98"/>
                </a:lnTo>
                <a:lnTo>
                  <a:pt x="6766" y="172"/>
                </a:lnTo>
                <a:lnTo>
                  <a:pt x="6546" y="294"/>
                </a:lnTo>
                <a:lnTo>
                  <a:pt x="6351" y="391"/>
                </a:lnTo>
                <a:lnTo>
                  <a:pt x="6204" y="538"/>
                </a:lnTo>
                <a:lnTo>
                  <a:pt x="6058" y="660"/>
                </a:lnTo>
                <a:lnTo>
                  <a:pt x="5960" y="782"/>
                </a:lnTo>
                <a:lnTo>
                  <a:pt x="5569" y="856"/>
                </a:lnTo>
                <a:lnTo>
                  <a:pt x="5203" y="978"/>
                </a:lnTo>
                <a:lnTo>
                  <a:pt x="4885" y="1149"/>
                </a:lnTo>
                <a:lnTo>
                  <a:pt x="4617" y="1320"/>
                </a:lnTo>
                <a:lnTo>
                  <a:pt x="4372" y="1539"/>
                </a:lnTo>
                <a:lnTo>
                  <a:pt x="4177" y="1759"/>
                </a:lnTo>
                <a:lnTo>
                  <a:pt x="4030" y="2028"/>
                </a:lnTo>
                <a:lnTo>
                  <a:pt x="3908" y="2296"/>
                </a:lnTo>
                <a:lnTo>
                  <a:pt x="3811" y="2565"/>
                </a:lnTo>
                <a:lnTo>
                  <a:pt x="3737" y="2834"/>
                </a:lnTo>
                <a:lnTo>
                  <a:pt x="3689" y="3127"/>
                </a:lnTo>
                <a:lnTo>
                  <a:pt x="3640" y="3420"/>
                </a:lnTo>
                <a:lnTo>
                  <a:pt x="3640" y="3713"/>
                </a:lnTo>
                <a:lnTo>
                  <a:pt x="3640" y="3982"/>
                </a:lnTo>
                <a:lnTo>
                  <a:pt x="3689" y="4495"/>
                </a:lnTo>
                <a:lnTo>
                  <a:pt x="3689" y="4519"/>
                </a:lnTo>
                <a:lnTo>
                  <a:pt x="3566" y="4568"/>
                </a:lnTo>
                <a:lnTo>
                  <a:pt x="3469" y="4666"/>
                </a:lnTo>
                <a:lnTo>
                  <a:pt x="3395" y="4812"/>
                </a:lnTo>
                <a:lnTo>
                  <a:pt x="3322" y="4983"/>
                </a:lnTo>
                <a:lnTo>
                  <a:pt x="3273" y="5178"/>
                </a:lnTo>
                <a:lnTo>
                  <a:pt x="3249" y="5398"/>
                </a:lnTo>
                <a:lnTo>
                  <a:pt x="3224" y="5642"/>
                </a:lnTo>
                <a:lnTo>
                  <a:pt x="3249" y="5887"/>
                </a:lnTo>
                <a:lnTo>
                  <a:pt x="3298" y="6155"/>
                </a:lnTo>
                <a:lnTo>
                  <a:pt x="3347" y="6400"/>
                </a:lnTo>
                <a:lnTo>
                  <a:pt x="3444" y="6619"/>
                </a:lnTo>
                <a:lnTo>
                  <a:pt x="3542" y="6790"/>
                </a:lnTo>
                <a:lnTo>
                  <a:pt x="3640" y="6961"/>
                </a:lnTo>
                <a:lnTo>
                  <a:pt x="3762" y="7059"/>
                </a:lnTo>
                <a:lnTo>
                  <a:pt x="3884" y="7132"/>
                </a:lnTo>
                <a:lnTo>
                  <a:pt x="4030" y="7132"/>
                </a:lnTo>
                <a:lnTo>
                  <a:pt x="4104" y="7108"/>
                </a:lnTo>
                <a:lnTo>
                  <a:pt x="4275" y="7523"/>
                </a:lnTo>
                <a:lnTo>
                  <a:pt x="4494" y="7889"/>
                </a:lnTo>
                <a:lnTo>
                  <a:pt x="4714" y="8256"/>
                </a:lnTo>
                <a:lnTo>
                  <a:pt x="4983" y="8598"/>
                </a:lnTo>
                <a:lnTo>
                  <a:pt x="5252" y="8891"/>
                </a:lnTo>
                <a:lnTo>
                  <a:pt x="5545" y="9159"/>
                </a:lnTo>
                <a:lnTo>
                  <a:pt x="5862" y="9404"/>
                </a:lnTo>
                <a:lnTo>
                  <a:pt x="6180" y="9623"/>
                </a:lnTo>
                <a:lnTo>
                  <a:pt x="6180" y="10698"/>
                </a:lnTo>
                <a:lnTo>
                  <a:pt x="5667" y="10747"/>
                </a:lnTo>
                <a:lnTo>
                  <a:pt x="5081" y="10845"/>
                </a:lnTo>
                <a:lnTo>
                  <a:pt x="4519" y="10967"/>
                </a:lnTo>
                <a:lnTo>
                  <a:pt x="3957" y="11089"/>
                </a:lnTo>
                <a:lnTo>
                  <a:pt x="3420" y="11260"/>
                </a:lnTo>
                <a:lnTo>
                  <a:pt x="2931" y="11455"/>
                </a:lnTo>
                <a:lnTo>
                  <a:pt x="2467" y="11675"/>
                </a:lnTo>
                <a:lnTo>
                  <a:pt x="2028" y="11919"/>
                </a:lnTo>
                <a:lnTo>
                  <a:pt x="1637" y="12188"/>
                </a:lnTo>
                <a:lnTo>
                  <a:pt x="1271" y="12456"/>
                </a:lnTo>
                <a:lnTo>
                  <a:pt x="953" y="12774"/>
                </a:lnTo>
                <a:lnTo>
                  <a:pt x="684" y="13116"/>
                </a:lnTo>
                <a:lnTo>
                  <a:pt x="440" y="13458"/>
                </a:lnTo>
                <a:lnTo>
                  <a:pt x="269" y="13849"/>
                </a:lnTo>
                <a:lnTo>
                  <a:pt x="123" y="14239"/>
                </a:lnTo>
                <a:lnTo>
                  <a:pt x="49" y="14679"/>
                </a:lnTo>
                <a:lnTo>
                  <a:pt x="1" y="15119"/>
                </a:lnTo>
                <a:lnTo>
                  <a:pt x="49" y="15167"/>
                </a:lnTo>
                <a:lnTo>
                  <a:pt x="245" y="15265"/>
                </a:lnTo>
                <a:lnTo>
                  <a:pt x="416" y="15338"/>
                </a:lnTo>
                <a:lnTo>
                  <a:pt x="636" y="15436"/>
                </a:lnTo>
                <a:lnTo>
                  <a:pt x="904" y="15534"/>
                </a:lnTo>
                <a:lnTo>
                  <a:pt x="1271" y="15607"/>
                </a:lnTo>
                <a:lnTo>
                  <a:pt x="1710" y="15705"/>
                </a:lnTo>
                <a:lnTo>
                  <a:pt x="2223" y="15802"/>
                </a:lnTo>
                <a:lnTo>
                  <a:pt x="2834" y="15876"/>
                </a:lnTo>
                <a:lnTo>
                  <a:pt x="3566" y="15973"/>
                </a:lnTo>
                <a:lnTo>
                  <a:pt x="4397" y="16022"/>
                </a:lnTo>
                <a:lnTo>
                  <a:pt x="5325" y="16071"/>
                </a:lnTo>
                <a:lnTo>
                  <a:pt x="6399" y="16096"/>
                </a:lnTo>
                <a:lnTo>
                  <a:pt x="7621" y="16120"/>
                </a:lnTo>
                <a:lnTo>
                  <a:pt x="8817" y="16096"/>
                </a:lnTo>
                <a:lnTo>
                  <a:pt x="9892" y="16071"/>
                </a:lnTo>
                <a:lnTo>
                  <a:pt x="10844" y="16022"/>
                </a:lnTo>
                <a:lnTo>
                  <a:pt x="11675" y="15973"/>
                </a:lnTo>
                <a:lnTo>
                  <a:pt x="12408" y="15876"/>
                </a:lnTo>
                <a:lnTo>
                  <a:pt x="13018" y="15802"/>
                </a:lnTo>
                <a:lnTo>
                  <a:pt x="13555" y="15705"/>
                </a:lnTo>
                <a:lnTo>
                  <a:pt x="13995" y="15607"/>
                </a:lnTo>
                <a:lnTo>
                  <a:pt x="14361" y="15534"/>
                </a:lnTo>
                <a:lnTo>
                  <a:pt x="14654" y="15436"/>
                </a:lnTo>
                <a:lnTo>
                  <a:pt x="14874" y="15338"/>
                </a:lnTo>
                <a:lnTo>
                  <a:pt x="15045" y="15265"/>
                </a:lnTo>
                <a:lnTo>
                  <a:pt x="15216" y="15167"/>
                </a:lnTo>
                <a:lnTo>
                  <a:pt x="15289" y="15119"/>
                </a:lnTo>
                <a:lnTo>
                  <a:pt x="15241" y="14655"/>
                </a:lnTo>
                <a:lnTo>
                  <a:pt x="15167" y="14215"/>
                </a:lnTo>
                <a:lnTo>
                  <a:pt x="15045" y="13800"/>
                </a:lnTo>
                <a:lnTo>
                  <a:pt x="14874" y="13409"/>
                </a:lnTo>
                <a:lnTo>
                  <a:pt x="14630" y="13043"/>
                </a:lnTo>
                <a:lnTo>
                  <a:pt x="14361" y="12701"/>
                </a:lnTo>
                <a:lnTo>
                  <a:pt x="14044" y="12408"/>
                </a:lnTo>
                <a:lnTo>
                  <a:pt x="13678" y="12115"/>
                </a:lnTo>
                <a:lnTo>
                  <a:pt x="13287" y="11846"/>
                </a:lnTo>
                <a:lnTo>
                  <a:pt x="12847" y="11626"/>
                </a:lnTo>
                <a:lnTo>
                  <a:pt x="12359" y="11406"/>
                </a:lnTo>
                <a:lnTo>
                  <a:pt x="11846" y="11235"/>
                </a:lnTo>
                <a:lnTo>
                  <a:pt x="11284" y="11064"/>
                </a:lnTo>
                <a:lnTo>
                  <a:pt x="10698" y="10942"/>
                </a:lnTo>
                <a:lnTo>
                  <a:pt x="10063" y="10820"/>
                </a:lnTo>
                <a:lnTo>
                  <a:pt x="9428" y="10747"/>
                </a:lnTo>
                <a:lnTo>
                  <a:pt x="9110" y="10722"/>
                </a:lnTo>
                <a:lnTo>
                  <a:pt x="9110" y="9623"/>
                </a:lnTo>
                <a:lnTo>
                  <a:pt x="9428" y="9404"/>
                </a:lnTo>
                <a:lnTo>
                  <a:pt x="9745" y="9159"/>
                </a:lnTo>
                <a:lnTo>
                  <a:pt x="10039" y="8891"/>
                </a:lnTo>
                <a:lnTo>
                  <a:pt x="10332" y="8598"/>
                </a:lnTo>
                <a:lnTo>
                  <a:pt x="10576" y="8256"/>
                </a:lnTo>
                <a:lnTo>
                  <a:pt x="10796" y="7889"/>
                </a:lnTo>
                <a:lnTo>
                  <a:pt x="11015" y="7523"/>
                </a:lnTo>
                <a:lnTo>
                  <a:pt x="11186" y="7108"/>
                </a:lnTo>
                <a:lnTo>
                  <a:pt x="11260" y="7132"/>
                </a:lnTo>
                <a:lnTo>
                  <a:pt x="11406" y="7132"/>
                </a:lnTo>
                <a:lnTo>
                  <a:pt x="11528" y="7059"/>
                </a:lnTo>
                <a:lnTo>
                  <a:pt x="11650" y="6961"/>
                </a:lnTo>
                <a:lnTo>
                  <a:pt x="11748" y="6790"/>
                </a:lnTo>
                <a:lnTo>
                  <a:pt x="11846" y="6619"/>
                </a:lnTo>
                <a:lnTo>
                  <a:pt x="11944" y="6400"/>
                </a:lnTo>
                <a:lnTo>
                  <a:pt x="11992" y="6155"/>
                </a:lnTo>
                <a:lnTo>
                  <a:pt x="12041" y="5887"/>
                </a:lnTo>
                <a:lnTo>
                  <a:pt x="12066" y="5642"/>
                </a:lnTo>
                <a:lnTo>
                  <a:pt x="12041" y="5398"/>
                </a:lnTo>
                <a:lnTo>
                  <a:pt x="12017" y="5203"/>
                </a:lnTo>
                <a:lnTo>
                  <a:pt x="11968" y="5007"/>
                </a:lnTo>
                <a:lnTo>
                  <a:pt x="11919" y="4836"/>
                </a:lnTo>
                <a:lnTo>
                  <a:pt x="11846" y="4690"/>
                </a:lnTo>
                <a:lnTo>
                  <a:pt x="11748" y="4592"/>
                </a:lnTo>
                <a:lnTo>
                  <a:pt x="11626" y="4519"/>
                </a:lnTo>
                <a:lnTo>
                  <a:pt x="11699" y="4153"/>
                </a:lnTo>
                <a:lnTo>
                  <a:pt x="11724" y="3811"/>
                </a:lnTo>
                <a:lnTo>
                  <a:pt x="11724" y="3493"/>
                </a:lnTo>
                <a:lnTo>
                  <a:pt x="11724" y="3200"/>
                </a:lnTo>
                <a:lnTo>
                  <a:pt x="11699" y="2907"/>
                </a:lnTo>
                <a:lnTo>
                  <a:pt x="11650" y="2638"/>
                </a:lnTo>
                <a:lnTo>
                  <a:pt x="11577" y="2394"/>
                </a:lnTo>
                <a:lnTo>
                  <a:pt x="11504" y="2150"/>
                </a:lnTo>
                <a:lnTo>
                  <a:pt x="11406" y="1930"/>
                </a:lnTo>
                <a:lnTo>
                  <a:pt x="11309" y="1710"/>
                </a:lnTo>
                <a:lnTo>
                  <a:pt x="11186" y="1515"/>
                </a:lnTo>
                <a:lnTo>
                  <a:pt x="11040" y="1344"/>
                </a:lnTo>
                <a:lnTo>
                  <a:pt x="10893" y="1173"/>
                </a:lnTo>
                <a:lnTo>
                  <a:pt x="10747" y="1026"/>
                </a:lnTo>
                <a:lnTo>
                  <a:pt x="10429" y="758"/>
                </a:lnTo>
                <a:lnTo>
                  <a:pt x="10063" y="562"/>
                </a:lnTo>
                <a:lnTo>
                  <a:pt x="9697" y="367"/>
                </a:lnTo>
                <a:lnTo>
                  <a:pt x="9330" y="245"/>
                </a:lnTo>
                <a:lnTo>
                  <a:pt x="8964" y="147"/>
                </a:lnTo>
                <a:lnTo>
                  <a:pt x="8598" y="74"/>
                </a:lnTo>
                <a:lnTo>
                  <a:pt x="8256" y="25"/>
                </a:lnTo>
                <a:lnTo>
                  <a:pt x="7938" y="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>
              <a:solidFill>
                <a:srgbClr val="434343"/>
              </a:solidFill>
            </a:endParaRPr>
          </a:p>
        </p:txBody>
      </p:sp>
      <p:grpSp>
        <p:nvGrpSpPr>
          <p:cNvPr id="56" name="Shape 486"/>
          <p:cNvGrpSpPr/>
          <p:nvPr/>
        </p:nvGrpSpPr>
        <p:grpSpPr>
          <a:xfrm>
            <a:off x="3272938" y="4708441"/>
            <a:ext cx="274865" cy="448083"/>
            <a:chOff x="6730350" y="2315900"/>
            <a:chExt cx="257700" cy="420100"/>
          </a:xfrm>
          <a:solidFill>
            <a:schemeClr val="bg1"/>
          </a:solidFill>
        </p:grpSpPr>
        <p:sp>
          <p:nvSpPr>
            <p:cNvPr id="57" name="Shape 487"/>
            <p:cNvSpPr/>
            <p:nvPr/>
          </p:nvSpPr>
          <p:spPr>
            <a:xfrm>
              <a:off x="6807900" y="2671250"/>
              <a:ext cx="102600" cy="22625"/>
            </a:xfrm>
            <a:custGeom>
              <a:avLst/>
              <a:gdLst/>
              <a:ahLst/>
              <a:cxnLst/>
              <a:rect l="0" t="0" r="0" b="0"/>
              <a:pathLst>
                <a:path w="4104" h="905" extrusionOk="0">
                  <a:moveTo>
                    <a:pt x="1" y="1"/>
                  </a:moveTo>
                  <a:lnTo>
                    <a:pt x="1" y="905"/>
                  </a:lnTo>
                  <a:lnTo>
                    <a:pt x="4104" y="905"/>
                  </a:lnTo>
                  <a:lnTo>
                    <a:pt x="4104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solidFill>
                  <a:srgbClr val="434343"/>
                </a:solidFill>
              </a:endParaRPr>
            </a:p>
          </p:txBody>
        </p:sp>
        <p:sp>
          <p:nvSpPr>
            <p:cNvPr id="58" name="Shape 488"/>
            <p:cNvSpPr/>
            <p:nvPr/>
          </p:nvSpPr>
          <p:spPr>
            <a:xfrm>
              <a:off x="6807900" y="2636450"/>
              <a:ext cx="102600" cy="22625"/>
            </a:xfrm>
            <a:custGeom>
              <a:avLst/>
              <a:gdLst/>
              <a:ahLst/>
              <a:cxnLst/>
              <a:rect l="0" t="0" r="0" b="0"/>
              <a:pathLst>
                <a:path w="4104" h="905" extrusionOk="0">
                  <a:moveTo>
                    <a:pt x="1" y="1"/>
                  </a:moveTo>
                  <a:lnTo>
                    <a:pt x="1" y="905"/>
                  </a:lnTo>
                  <a:lnTo>
                    <a:pt x="4104" y="905"/>
                  </a:lnTo>
                  <a:lnTo>
                    <a:pt x="4104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solidFill>
                  <a:srgbClr val="434343"/>
                </a:solidFill>
              </a:endParaRPr>
            </a:p>
          </p:txBody>
        </p:sp>
        <p:sp>
          <p:nvSpPr>
            <p:cNvPr id="59" name="Shape 489"/>
            <p:cNvSpPr/>
            <p:nvPr/>
          </p:nvSpPr>
          <p:spPr>
            <a:xfrm>
              <a:off x="6807900" y="2706075"/>
              <a:ext cx="102600" cy="29925"/>
            </a:xfrm>
            <a:custGeom>
              <a:avLst/>
              <a:gdLst/>
              <a:ahLst/>
              <a:cxnLst/>
              <a:rect l="0" t="0" r="0" b="0"/>
              <a:pathLst>
                <a:path w="4104" h="1197" extrusionOk="0">
                  <a:moveTo>
                    <a:pt x="1" y="0"/>
                  </a:moveTo>
                  <a:lnTo>
                    <a:pt x="1" y="171"/>
                  </a:lnTo>
                  <a:lnTo>
                    <a:pt x="25" y="318"/>
                  </a:lnTo>
                  <a:lnTo>
                    <a:pt x="98" y="464"/>
                  </a:lnTo>
                  <a:lnTo>
                    <a:pt x="196" y="586"/>
                  </a:lnTo>
                  <a:lnTo>
                    <a:pt x="343" y="660"/>
                  </a:lnTo>
                  <a:lnTo>
                    <a:pt x="1881" y="1172"/>
                  </a:lnTo>
                  <a:lnTo>
                    <a:pt x="2052" y="1197"/>
                  </a:lnTo>
                  <a:lnTo>
                    <a:pt x="2223" y="1172"/>
                  </a:lnTo>
                  <a:lnTo>
                    <a:pt x="3762" y="660"/>
                  </a:lnTo>
                  <a:lnTo>
                    <a:pt x="3908" y="586"/>
                  </a:lnTo>
                  <a:lnTo>
                    <a:pt x="4006" y="464"/>
                  </a:lnTo>
                  <a:lnTo>
                    <a:pt x="4079" y="318"/>
                  </a:lnTo>
                  <a:lnTo>
                    <a:pt x="4104" y="171"/>
                  </a:lnTo>
                  <a:lnTo>
                    <a:pt x="410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solidFill>
                  <a:srgbClr val="434343"/>
                </a:solidFill>
              </a:endParaRPr>
            </a:p>
          </p:txBody>
        </p:sp>
        <p:sp>
          <p:nvSpPr>
            <p:cNvPr id="60" name="Shape 490"/>
            <p:cNvSpPr/>
            <p:nvPr/>
          </p:nvSpPr>
          <p:spPr>
            <a:xfrm>
              <a:off x="6811575" y="2463675"/>
              <a:ext cx="95275" cy="160600"/>
            </a:xfrm>
            <a:custGeom>
              <a:avLst/>
              <a:gdLst/>
              <a:ahLst/>
              <a:cxnLst/>
              <a:rect l="0" t="0" r="0" b="0"/>
              <a:pathLst>
                <a:path w="3811" h="6424" extrusionOk="0">
                  <a:moveTo>
                    <a:pt x="1905" y="0"/>
                  </a:moveTo>
                  <a:lnTo>
                    <a:pt x="928" y="831"/>
                  </a:lnTo>
                  <a:lnTo>
                    <a:pt x="855" y="879"/>
                  </a:lnTo>
                  <a:lnTo>
                    <a:pt x="782" y="904"/>
                  </a:lnTo>
                  <a:lnTo>
                    <a:pt x="684" y="879"/>
                  </a:lnTo>
                  <a:lnTo>
                    <a:pt x="611" y="831"/>
                  </a:lnTo>
                  <a:lnTo>
                    <a:pt x="0" y="318"/>
                  </a:lnTo>
                  <a:lnTo>
                    <a:pt x="1319" y="6423"/>
                  </a:lnTo>
                  <a:lnTo>
                    <a:pt x="2491" y="6423"/>
                  </a:lnTo>
                  <a:lnTo>
                    <a:pt x="3810" y="318"/>
                  </a:lnTo>
                  <a:lnTo>
                    <a:pt x="3200" y="831"/>
                  </a:lnTo>
                  <a:lnTo>
                    <a:pt x="3126" y="879"/>
                  </a:lnTo>
                  <a:lnTo>
                    <a:pt x="3029" y="904"/>
                  </a:lnTo>
                  <a:lnTo>
                    <a:pt x="2955" y="879"/>
                  </a:lnTo>
                  <a:lnTo>
                    <a:pt x="2882" y="831"/>
                  </a:lnTo>
                  <a:lnTo>
                    <a:pt x="190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solidFill>
                  <a:srgbClr val="434343"/>
                </a:solidFill>
              </a:endParaRPr>
            </a:p>
          </p:txBody>
        </p:sp>
        <p:sp>
          <p:nvSpPr>
            <p:cNvPr id="61" name="Shape 491"/>
            <p:cNvSpPr/>
            <p:nvPr/>
          </p:nvSpPr>
          <p:spPr>
            <a:xfrm>
              <a:off x="6730350" y="2315900"/>
              <a:ext cx="257700" cy="308375"/>
            </a:xfrm>
            <a:custGeom>
              <a:avLst/>
              <a:gdLst/>
              <a:ahLst/>
              <a:cxnLst/>
              <a:rect l="0" t="0" r="0" b="0"/>
              <a:pathLst>
                <a:path w="10308" h="12335" extrusionOk="0">
                  <a:moveTo>
                    <a:pt x="5154" y="1"/>
                  </a:moveTo>
                  <a:lnTo>
                    <a:pt x="4617" y="25"/>
                  </a:lnTo>
                  <a:lnTo>
                    <a:pt x="4128" y="98"/>
                  </a:lnTo>
                  <a:lnTo>
                    <a:pt x="3615" y="245"/>
                  </a:lnTo>
                  <a:lnTo>
                    <a:pt x="3151" y="416"/>
                  </a:lnTo>
                  <a:lnTo>
                    <a:pt x="2712" y="636"/>
                  </a:lnTo>
                  <a:lnTo>
                    <a:pt x="2272" y="880"/>
                  </a:lnTo>
                  <a:lnTo>
                    <a:pt x="1881" y="1173"/>
                  </a:lnTo>
                  <a:lnTo>
                    <a:pt x="1515" y="1515"/>
                  </a:lnTo>
                  <a:lnTo>
                    <a:pt x="1198" y="1881"/>
                  </a:lnTo>
                  <a:lnTo>
                    <a:pt x="880" y="2272"/>
                  </a:lnTo>
                  <a:lnTo>
                    <a:pt x="636" y="2687"/>
                  </a:lnTo>
                  <a:lnTo>
                    <a:pt x="416" y="3151"/>
                  </a:lnTo>
                  <a:lnTo>
                    <a:pt x="245" y="3615"/>
                  </a:lnTo>
                  <a:lnTo>
                    <a:pt x="123" y="4104"/>
                  </a:lnTo>
                  <a:lnTo>
                    <a:pt x="50" y="4617"/>
                  </a:lnTo>
                  <a:lnTo>
                    <a:pt x="1" y="5154"/>
                  </a:lnTo>
                  <a:lnTo>
                    <a:pt x="25" y="5423"/>
                  </a:lnTo>
                  <a:lnTo>
                    <a:pt x="50" y="5691"/>
                  </a:lnTo>
                  <a:lnTo>
                    <a:pt x="123" y="6204"/>
                  </a:lnTo>
                  <a:lnTo>
                    <a:pt x="245" y="6693"/>
                  </a:lnTo>
                  <a:lnTo>
                    <a:pt x="416" y="7132"/>
                  </a:lnTo>
                  <a:lnTo>
                    <a:pt x="636" y="7572"/>
                  </a:lnTo>
                  <a:lnTo>
                    <a:pt x="856" y="7963"/>
                  </a:lnTo>
                  <a:lnTo>
                    <a:pt x="1100" y="8353"/>
                  </a:lnTo>
                  <a:lnTo>
                    <a:pt x="1369" y="8744"/>
                  </a:lnTo>
                  <a:lnTo>
                    <a:pt x="1906" y="9526"/>
                  </a:lnTo>
                  <a:lnTo>
                    <a:pt x="2150" y="9941"/>
                  </a:lnTo>
                  <a:lnTo>
                    <a:pt x="2394" y="10356"/>
                  </a:lnTo>
                  <a:lnTo>
                    <a:pt x="2614" y="10796"/>
                  </a:lnTo>
                  <a:lnTo>
                    <a:pt x="2810" y="11284"/>
                  </a:lnTo>
                  <a:lnTo>
                    <a:pt x="2980" y="11797"/>
                  </a:lnTo>
                  <a:lnTo>
                    <a:pt x="3103" y="12334"/>
                  </a:lnTo>
                  <a:lnTo>
                    <a:pt x="4079" y="12334"/>
                  </a:lnTo>
                  <a:lnTo>
                    <a:pt x="3249" y="8500"/>
                  </a:lnTo>
                  <a:lnTo>
                    <a:pt x="2663" y="5642"/>
                  </a:lnTo>
                  <a:lnTo>
                    <a:pt x="2663" y="5520"/>
                  </a:lnTo>
                  <a:lnTo>
                    <a:pt x="2712" y="5423"/>
                  </a:lnTo>
                  <a:lnTo>
                    <a:pt x="2785" y="5374"/>
                  </a:lnTo>
                  <a:lnTo>
                    <a:pt x="2883" y="5349"/>
                  </a:lnTo>
                  <a:lnTo>
                    <a:pt x="2956" y="5349"/>
                  </a:lnTo>
                  <a:lnTo>
                    <a:pt x="3054" y="5398"/>
                  </a:lnTo>
                  <a:lnTo>
                    <a:pt x="4031" y="6253"/>
                  </a:lnTo>
                  <a:lnTo>
                    <a:pt x="4983" y="5398"/>
                  </a:lnTo>
                  <a:lnTo>
                    <a:pt x="5081" y="5349"/>
                  </a:lnTo>
                  <a:lnTo>
                    <a:pt x="5227" y="5349"/>
                  </a:lnTo>
                  <a:lnTo>
                    <a:pt x="5325" y="5398"/>
                  </a:lnTo>
                  <a:lnTo>
                    <a:pt x="6278" y="6253"/>
                  </a:lnTo>
                  <a:lnTo>
                    <a:pt x="7254" y="5398"/>
                  </a:lnTo>
                  <a:lnTo>
                    <a:pt x="7352" y="5349"/>
                  </a:lnTo>
                  <a:lnTo>
                    <a:pt x="7425" y="5349"/>
                  </a:lnTo>
                  <a:lnTo>
                    <a:pt x="7523" y="5374"/>
                  </a:lnTo>
                  <a:lnTo>
                    <a:pt x="7596" y="5423"/>
                  </a:lnTo>
                  <a:lnTo>
                    <a:pt x="7645" y="5520"/>
                  </a:lnTo>
                  <a:lnTo>
                    <a:pt x="7645" y="5642"/>
                  </a:lnTo>
                  <a:lnTo>
                    <a:pt x="7059" y="8500"/>
                  </a:lnTo>
                  <a:lnTo>
                    <a:pt x="6229" y="12334"/>
                  </a:lnTo>
                  <a:lnTo>
                    <a:pt x="7206" y="12334"/>
                  </a:lnTo>
                  <a:lnTo>
                    <a:pt x="7328" y="11797"/>
                  </a:lnTo>
                  <a:lnTo>
                    <a:pt x="7499" y="11284"/>
                  </a:lnTo>
                  <a:lnTo>
                    <a:pt x="7694" y="10796"/>
                  </a:lnTo>
                  <a:lnTo>
                    <a:pt x="7914" y="10356"/>
                  </a:lnTo>
                  <a:lnTo>
                    <a:pt x="8158" y="9941"/>
                  </a:lnTo>
                  <a:lnTo>
                    <a:pt x="8402" y="9526"/>
                  </a:lnTo>
                  <a:lnTo>
                    <a:pt x="8940" y="8744"/>
                  </a:lnTo>
                  <a:lnTo>
                    <a:pt x="9208" y="8353"/>
                  </a:lnTo>
                  <a:lnTo>
                    <a:pt x="9453" y="7963"/>
                  </a:lnTo>
                  <a:lnTo>
                    <a:pt x="9672" y="7572"/>
                  </a:lnTo>
                  <a:lnTo>
                    <a:pt x="9892" y="7132"/>
                  </a:lnTo>
                  <a:lnTo>
                    <a:pt x="10063" y="6693"/>
                  </a:lnTo>
                  <a:lnTo>
                    <a:pt x="10185" y="6204"/>
                  </a:lnTo>
                  <a:lnTo>
                    <a:pt x="10259" y="5691"/>
                  </a:lnTo>
                  <a:lnTo>
                    <a:pt x="10283" y="5423"/>
                  </a:lnTo>
                  <a:lnTo>
                    <a:pt x="10307" y="5154"/>
                  </a:lnTo>
                  <a:lnTo>
                    <a:pt x="10259" y="4617"/>
                  </a:lnTo>
                  <a:lnTo>
                    <a:pt x="10185" y="4104"/>
                  </a:lnTo>
                  <a:lnTo>
                    <a:pt x="10063" y="3615"/>
                  </a:lnTo>
                  <a:lnTo>
                    <a:pt x="9892" y="3151"/>
                  </a:lnTo>
                  <a:lnTo>
                    <a:pt x="9672" y="2687"/>
                  </a:lnTo>
                  <a:lnTo>
                    <a:pt x="9428" y="2272"/>
                  </a:lnTo>
                  <a:lnTo>
                    <a:pt x="9111" y="1881"/>
                  </a:lnTo>
                  <a:lnTo>
                    <a:pt x="8793" y="1515"/>
                  </a:lnTo>
                  <a:lnTo>
                    <a:pt x="8427" y="1173"/>
                  </a:lnTo>
                  <a:lnTo>
                    <a:pt x="8036" y="880"/>
                  </a:lnTo>
                  <a:lnTo>
                    <a:pt x="7596" y="636"/>
                  </a:lnTo>
                  <a:lnTo>
                    <a:pt x="7157" y="416"/>
                  </a:lnTo>
                  <a:lnTo>
                    <a:pt x="6693" y="245"/>
                  </a:lnTo>
                  <a:lnTo>
                    <a:pt x="6180" y="98"/>
                  </a:lnTo>
                  <a:lnTo>
                    <a:pt x="5691" y="25"/>
                  </a:lnTo>
                  <a:lnTo>
                    <a:pt x="5154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solidFill>
                  <a:srgbClr val="434343"/>
                </a:solidFill>
              </a:endParaRPr>
            </a:p>
          </p:txBody>
        </p:sp>
      </p:grpSp>
      <p:grpSp>
        <p:nvGrpSpPr>
          <p:cNvPr id="62" name="Shape 538"/>
          <p:cNvGrpSpPr/>
          <p:nvPr/>
        </p:nvGrpSpPr>
        <p:grpSpPr>
          <a:xfrm>
            <a:off x="8563103" y="5517707"/>
            <a:ext cx="483228" cy="354301"/>
            <a:chOff x="4610450" y="3703750"/>
            <a:chExt cx="453050" cy="332175"/>
          </a:xfrm>
          <a:solidFill>
            <a:schemeClr val="bg1"/>
          </a:solidFill>
        </p:grpSpPr>
        <p:sp>
          <p:nvSpPr>
            <p:cNvPr id="63" name="Shape 539"/>
            <p:cNvSpPr/>
            <p:nvPr/>
          </p:nvSpPr>
          <p:spPr>
            <a:xfrm>
              <a:off x="4610450" y="3703750"/>
              <a:ext cx="453050" cy="332175"/>
            </a:xfrm>
            <a:custGeom>
              <a:avLst/>
              <a:gdLst/>
              <a:ahLst/>
              <a:cxnLst/>
              <a:rect l="0" t="0" r="0" b="0"/>
              <a:pathLst>
                <a:path w="18122" h="13287" extrusionOk="0">
                  <a:moveTo>
                    <a:pt x="366" y="0"/>
                  </a:moveTo>
                  <a:lnTo>
                    <a:pt x="293" y="49"/>
                  </a:lnTo>
                  <a:lnTo>
                    <a:pt x="195" y="74"/>
                  </a:lnTo>
                  <a:lnTo>
                    <a:pt x="122" y="147"/>
                  </a:lnTo>
                  <a:lnTo>
                    <a:pt x="73" y="220"/>
                  </a:lnTo>
                  <a:lnTo>
                    <a:pt x="25" y="293"/>
                  </a:lnTo>
                  <a:lnTo>
                    <a:pt x="0" y="391"/>
                  </a:lnTo>
                  <a:lnTo>
                    <a:pt x="0" y="489"/>
                  </a:lnTo>
                  <a:lnTo>
                    <a:pt x="0" y="12798"/>
                  </a:lnTo>
                  <a:lnTo>
                    <a:pt x="0" y="12896"/>
                  </a:lnTo>
                  <a:lnTo>
                    <a:pt x="25" y="12993"/>
                  </a:lnTo>
                  <a:lnTo>
                    <a:pt x="73" y="13067"/>
                  </a:lnTo>
                  <a:lnTo>
                    <a:pt x="122" y="13140"/>
                  </a:lnTo>
                  <a:lnTo>
                    <a:pt x="195" y="13213"/>
                  </a:lnTo>
                  <a:lnTo>
                    <a:pt x="293" y="13238"/>
                  </a:lnTo>
                  <a:lnTo>
                    <a:pt x="366" y="13287"/>
                  </a:lnTo>
                  <a:lnTo>
                    <a:pt x="17756" y="13287"/>
                  </a:lnTo>
                  <a:lnTo>
                    <a:pt x="17829" y="13238"/>
                  </a:lnTo>
                  <a:lnTo>
                    <a:pt x="17927" y="13213"/>
                  </a:lnTo>
                  <a:lnTo>
                    <a:pt x="18000" y="13140"/>
                  </a:lnTo>
                  <a:lnTo>
                    <a:pt x="18049" y="13067"/>
                  </a:lnTo>
                  <a:lnTo>
                    <a:pt x="18098" y="12993"/>
                  </a:lnTo>
                  <a:lnTo>
                    <a:pt x="18122" y="12896"/>
                  </a:lnTo>
                  <a:lnTo>
                    <a:pt x="18122" y="12798"/>
                  </a:lnTo>
                  <a:lnTo>
                    <a:pt x="18122" y="12700"/>
                  </a:lnTo>
                  <a:lnTo>
                    <a:pt x="18098" y="12603"/>
                  </a:lnTo>
                  <a:lnTo>
                    <a:pt x="18049" y="12529"/>
                  </a:lnTo>
                  <a:lnTo>
                    <a:pt x="18000" y="12456"/>
                  </a:lnTo>
                  <a:lnTo>
                    <a:pt x="17927" y="12383"/>
                  </a:lnTo>
                  <a:lnTo>
                    <a:pt x="17829" y="12358"/>
                  </a:lnTo>
                  <a:lnTo>
                    <a:pt x="17756" y="12310"/>
                  </a:lnTo>
                  <a:lnTo>
                    <a:pt x="977" y="12310"/>
                  </a:lnTo>
                  <a:lnTo>
                    <a:pt x="977" y="489"/>
                  </a:lnTo>
                  <a:lnTo>
                    <a:pt x="953" y="391"/>
                  </a:lnTo>
                  <a:lnTo>
                    <a:pt x="928" y="293"/>
                  </a:lnTo>
                  <a:lnTo>
                    <a:pt x="879" y="220"/>
                  </a:lnTo>
                  <a:lnTo>
                    <a:pt x="830" y="147"/>
                  </a:lnTo>
                  <a:lnTo>
                    <a:pt x="757" y="74"/>
                  </a:lnTo>
                  <a:lnTo>
                    <a:pt x="660" y="49"/>
                  </a:lnTo>
                  <a:lnTo>
                    <a:pt x="58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solidFill>
                  <a:srgbClr val="434343"/>
                </a:solidFill>
              </a:endParaRPr>
            </a:p>
          </p:txBody>
        </p:sp>
        <p:sp>
          <p:nvSpPr>
            <p:cNvPr id="64" name="Shape 540"/>
            <p:cNvSpPr/>
            <p:nvPr/>
          </p:nvSpPr>
          <p:spPr>
            <a:xfrm>
              <a:off x="4642200" y="3730000"/>
              <a:ext cx="389550" cy="249150"/>
            </a:xfrm>
            <a:custGeom>
              <a:avLst/>
              <a:gdLst/>
              <a:ahLst/>
              <a:cxnLst/>
              <a:rect l="0" t="0" r="0" b="0"/>
              <a:pathLst>
                <a:path w="15582" h="9966" extrusionOk="0">
                  <a:moveTo>
                    <a:pt x="14752" y="1"/>
                  </a:moveTo>
                  <a:lnTo>
                    <a:pt x="14629" y="49"/>
                  </a:lnTo>
                  <a:lnTo>
                    <a:pt x="14507" y="98"/>
                  </a:lnTo>
                  <a:lnTo>
                    <a:pt x="14410" y="196"/>
                  </a:lnTo>
                  <a:lnTo>
                    <a:pt x="14336" y="294"/>
                  </a:lnTo>
                  <a:lnTo>
                    <a:pt x="14263" y="416"/>
                  </a:lnTo>
                  <a:lnTo>
                    <a:pt x="14239" y="538"/>
                  </a:lnTo>
                  <a:lnTo>
                    <a:pt x="14214" y="684"/>
                  </a:lnTo>
                  <a:lnTo>
                    <a:pt x="14239" y="831"/>
                  </a:lnTo>
                  <a:lnTo>
                    <a:pt x="14288" y="1002"/>
                  </a:lnTo>
                  <a:lnTo>
                    <a:pt x="11308" y="4372"/>
                  </a:lnTo>
                  <a:lnTo>
                    <a:pt x="11161" y="4323"/>
                  </a:lnTo>
                  <a:lnTo>
                    <a:pt x="11015" y="4299"/>
                  </a:lnTo>
                  <a:lnTo>
                    <a:pt x="10844" y="4323"/>
                  </a:lnTo>
                  <a:lnTo>
                    <a:pt x="10087" y="3005"/>
                  </a:lnTo>
                  <a:lnTo>
                    <a:pt x="10160" y="2907"/>
                  </a:lnTo>
                  <a:lnTo>
                    <a:pt x="10209" y="2809"/>
                  </a:lnTo>
                  <a:lnTo>
                    <a:pt x="10233" y="2687"/>
                  </a:lnTo>
                  <a:lnTo>
                    <a:pt x="10233" y="2565"/>
                  </a:lnTo>
                  <a:lnTo>
                    <a:pt x="10233" y="2418"/>
                  </a:lnTo>
                  <a:lnTo>
                    <a:pt x="10184" y="2296"/>
                  </a:lnTo>
                  <a:lnTo>
                    <a:pt x="10136" y="2174"/>
                  </a:lnTo>
                  <a:lnTo>
                    <a:pt x="10038" y="2077"/>
                  </a:lnTo>
                  <a:lnTo>
                    <a:pt x="9940" y="2003"/>
                  </a:lnTo>
                  <a:lnTo>
                    <a:pt x="9818" y="1930"/>
                  </a:lnTo>
                  <a:lnTo>
                    <a:pt x="9696" y="1906"/>
                  </a:lnTo>
                  <a:lnTo>
                    <a:pt x="9549" y="1881"/>
                  </a:lnTo>
                  <a:lnTo>
                    <a:pt x="9427" y="1906"/>
                  </a:lnTo>
                  <a:lnTo>
                    <a:pt x="9281" y="1930"/>
                  </a:lnTo>
                  <a:lnTo>
                    <a:pt x="9183" y="2003"/>
                  </a:lnTo>
                  <a:lnTo>
                    <a:pt x="9085" y="2077"/>
                  </a:lnTo>
                  <a:lnTo>
                    <a:pt x="8988" y="2174"/>
                  </a:lnTo>
                  <a:lnTo>
                    <a:pt x="8939" y="2296"/>
                  </a:lnTo>
                  <a:lnTo>
                    <a:pt x="8890" y="2418"/>
                  </a:lnTo>
                  <a:lnTo>
                    <a:pt x="8866" y="2565"/>
                  </a:lnTo>
                  <a:lnTo>
                    <a:pt x="8890" y="2663"/>
                  </a:lnTo>
                  <a:lnTo>
                    <a:pt x="8914" y="2785"/>
                  </a:lnTo>
                  <a:lnTo>
                    <a:pt x="8939" y="2883"/>
                  </a:lnTo>
                  <a:lnTo>
                    <a:pt x="8988" y="2956"/>
                  </a:lnTo>
                  <a:lnTo>
                    <a:pt x="6521" y="6668"/>
                  </a:lnTo>
                  <a:lnTo>
                    <a:pt x="6399" y="6644"/>
                  </a:lnTo>
                  <a:lnTo>
                    <a:pt x="6130" y="6644"/>
                  </a:lnTo>
                  <a:lnTo>
                    <a:pt x="5959" y="6717"/>
                  </a:lnTo>
                  <a:lnTo>
                    <a:pt x="4714" y="5398"/>
                  </a:lnTo>
                  <a:lnTo>
                    <a:pt x="4763" y="5252"/>
                  </a:lnTo>
                  <a:lnTo>
                    <a:pt x="4763" y="5105"/>
                  </a:lnTo>
                  <a:lnTo>
                    <a:pt x="4763" y="4958"/>
                  </a:lnTo>
                  <a:lnTo>
                    <a:pt x="4714" y="4836"/>
                  </a:lnTo>
                  <a:lnTo>
                    <a:pt x="4665" y="4714"/>
                  </a:lnTo>
                  <a:lnTo>
                    <a:pt x="4567" y="4617"/>
                  </a:lnTo>
                  <a:lnTo>
                    <a:pt x="4470" y="4543"/>
                  </a:lnTo>
                  <a:lnTo>
                    <a:pt x="4347" y="4470"/>
                  </a:lnTo>
                  <a:lnTo>
                    <a:pt x="4225" y="4446"/>
                  </a:lnTo>
                  <a:lnTo>
                    <a:pt x="4079" y="4421"/>
                  </a:lnTo>
                  <a:lnTo>
                    <a:pt x="3957" y="4446"/>
                  </a:lnTo>
                  <a:lnTo>
                    <a:pt x="3810" y="4470"/>
                  </a:lnTo>
                  <a:lnTo>
                    <a:pt x="3712" y="4543"/>
                  </a:lnTo>
                  <a:lnTo>
                    <a:pt x="3615" y="4617"/>
                  </a:lnTo>
                  <a:lnTo>
                    <a:pt x="3517" y="4714"/>
                  </a:lnTo>
                  <a:lnTo>
                    <a:pt x="3468" y="4836"/>
                  </a:lnTo>
                  <a:lnTo>
                    <a:pt x="3419" y="4958"/>
                  </a:lnTo>
                  <a:lnTo>
                    <a:pt x="3395" y="5105"/>
                  </a:lnTo>
                  <a:lnTo>
                    <a:pt x="3419" y="5276"/>
                  </a:lnTo>
                  <a:lnTo>
                    <a:pt x="3493" y="5447"/>
                  </a:lnTo>
                  <a:lnTo>
                    <a:pt x="49" y="9574"/>
                  </a:lnTo>
                  <a:lnTo>
                    <a:pt x="0" y="9648"/>
                  </a:lnTo>
                  <a:lnTo>
                    <a:pt x="0" y="9745"/>
                  </a:lnTo>
                  <a:lnTo>
                    <a:pt x="25" y="9843"/>
                  </a:lnTo>
                  <a:lnTo>
                    <a:pt x="98" y="9916"/>
                  </a:lnTo>
                  <a:lnTo>
                    <a:pt x="171" y="9965"/>
                  </a:lnTo>
                  <a:lnTo>
                    <a:pt x="244" y="9965"/>
                  </a:lnTo>
                  <a:lnTo>
                    <a:pt x="342" y="9941"/>
                  </a:lnTo>
                  <a:lnTo>
                    <a:pt x="440" y="9892"/>
                  </a:lnTo>
                  <a:lnTo>
                    <a:pt x="3859" y="5740"/>
                  </a:lnTo>
                  <a:lnTo>
                    <a:pt x="3981" y="5789"/>
                  </a:lnTo>
                  <a:lnTo>
                    <a:pt x="4079" y="5789"/>
                  </a:lnTo>
                  <a:lnTo>
                    <a:pt x="4225" y="5764"/>
                  </a:lnTo>
                  <a:lnTo>
                    <a:pt x="4347" y="5740"/>
                  </a:lnTo>
                  <a:lnTo>
                    <a:pt x="5642" y="7083"/>
                  </a:lnTo>
                  <a:lnTo>
                    <a:pt x="5617" y="7205"/>
                  </a:lnTo>
                  <a:lnTo>
                    <a:pt x="5617" y="7328"/>
                  </a:lnTo>
                  <a:lnTo>
                    <a:pt x="5617" y="7450"/>
                  </a:lnTo>
                  <a:lnTo>
                    <a:pt x="5666" y="7572"/>
                  </a:lnTo>
                  <a:lnTo>
                    <a:pt x="5740" y="7694"/>
                  </a:lnTo>
                  <a:lnTo>
                    <a:pt x="5813" y="7792"/>
                  </a:lnTo>
                  <a:lnTo>
                    <a:pt x="5910" y="7889"/>
                  </a:lnTo>
                  <a:lnTo>
                    <a:pt x="6033" y="7938"/>
                  </a:lnTo>
                  <a:lnTo>
                    <a:pt x="6155" y="7987"/>
                  </a:lnTo>
                  <a:lnTo>
                    <a:pt x="6301" y="8011"/>
                  </a:lnTo>
                  <a:lnTo>
                    <a:pt x="6448" y="7987"/>
                  </a:lnTo>
                  <a:lnTo>
                    <a:pt x="6570" y="7938"/>
                  </a:lnTo>
                  <a:lnTo>
                    <a:pt x="6692" y="7889"/>
                  </a:lnTo>
                  <a:lnTo>
                    <a:pt x="6790" y="7792"/>
                  </a:lnTo>
                  <a:lnTo>
                    <a:pt x="6863" y="7694"/>
                  </a:lnTo>
                  <a:lnTo>
                    <a:pt x="6936" y="7572"/>
                  </a:lnTo>
                  <a:lnTo>
                    <a:pt x="6961" y="7450"/>
                  </a:lnTo>
                  <a:lnTo>
                    <a:pt x="6985" y="7328"/>
                  </a:lnTo>
                  <a:lnTo>
                    <a:pt x="6961" y="7132"/>
                  </a:lnTo>
                  <a:lnTo>
                    <a:pt x="6887" y="6986"/>
                  </a:lnTo>
                  <a:lnTo>
                    <a:pt x="9403" y="3224"/>
                  </a:lnTo>
                  <a:lnTo>
                    <a:pt x="9549" y="3249"/>
                  </a:lnTo>
                  <a:lnTo>
                    <a:pt x="9647" y="3249"/>
                  </a:lnTo>
                  <a:lnTo>
                    <a:pt x="10429" y="4617"/>
                  </a:lnTo>
                  <a:lnTo>
                    <a:pt x="10355" y="4788"/>
                  </a:lnTo>
                  <a:lnTo>
                    <a:pt x="10331" y="4885"/>
                  </a:lnTo>
                  <a:lnTo>
                    <a:pt x="10331" y="4983"/>
                  </a:lnTo>
                  <a:lnTo>
                    <a:pt x="10331" y="5129"/>
                  </a:lnTo>
                  <a:lnTo>
                    <a:pt x="10380" y="5252"/>
                  </a:lnTo>
                  <a:lnTo>
                    <a:pt x="10429" y="5374"/>
                  </a:lnTo>
                  <a:lnTo>
                    <a:pt x="10526" y="5471"/>
                  </a:lnTo>
                  <a:lnTo>
                    <a:pt x="10624" y="5569"/>
                  </a:lnTo>
                  <a:lnTo>
                    <a:pt x="10746" y="5618"/>
                  </a:lnTo>
                  <a:lnTo>
                    <a:pt x="10868" y="5667"/>
                  </a:lnTo>
                  <a:lnTo>
                    <a:pt x="11137" y="5667"/>
                  </a:lnTo>
                  <a:lnTo>
                    <a:pt x="11284" y="5618"/>
                  </a:lnTo>
                  <a:lnTo>
                    <a:pt x="11381" y="5569"/>
                  </a:lnTo>
                  <a:lnTo>
                    <a:pt x="11479" y="5471"/>
                  </a:lnTo>
                  <a:lnTo>
                    <a:pt x="11577" y="5374"/>
                  </a:lnTo>
                  <a:lnTo>
                    <a:pt x="11625" y="5252"/>
                  </a:lnTo>
                  <a:lnTo>
                    <a:pt x="11674" y="5129"/>
                  </a:lnTo>
                  <a:lnTo>
                    <a:pt x="11699" y="4983"/>
                  </a:lnTo>
                  <a:lnTo>
                    <a:pt x="11674" y="4861"/>
                  </a:lnTo>
                  <a:lnTo>
                    <a:pt x="11650" y="4739"/>
                  </a:lnTo>
                  <a:lnTo>
                    <a:pt x="14654" y="1319"/>
                  </a:lnTo>
                  <a:lnTo>
                    <a:pt x="14776" y="1344"/>
                  </a:lnTo>
                  <a:lnTo>
                    <a:pt x="14898" y="1368"/>
                  </a:lnTo>
                  <a:lnTo>
                    <a:pt x="15045" y="1344"/>
                  </a:lnTo>
                  <a:lnTo>
                    <a:pt x="15167" y="1295"/>
                  </a:lnTo>
                  <a:lnTo>
                    <a:pt x="15289" y="1246"/>
                  </a:lnTo>
                  <a:lnTo>
                    <a:pt x="15387" y="1148"/>
                  </a:lnTo>
                  <a:lnTo>
                    <a:pt x="15460" y="1051"/>
                  </a:lnTo>
                  <a:lnTo>
                    <a:pt x="15533" y="953"/>
                  </a:lnTo>
                  <a:lnTo>
                    <a:pt x="15558" y="807"/>
                  </a:lnTo>
                  <a:lnTo>
                    <a:pt x="15582" y="684"/>
                  </a:lnTo>
                  <a:lnTo>
                    <a:pt x="15558" y="538"/>
                  </a:lnTo>
                  <a:lnTo>
                    <a:pt x="15533" y="416"/>
                  </a:lnTo>
                  <a:lnTo>
                    <a:pt x="15460" y="294"/>
                  </a:lnTo>
                  <a:lnTo>
                    <a:pt x="15387" y="196"/>
                  </a:lnTo>
                  <a:lnTo>
                    <a:pt x="15289" y="98"/>
                  </a:lnTo>
                  <a:lnTo>
                    <a:pt x="15167" y="49"/>
                  </a:lnTo>
                  <a:lnTo>
                    <a:pt x="15045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solidFill>
                  <a:srgbClr val="434343"/>
                </a:solidFill>
              </a:endParaRPr>
            </a:p>
          </p:txBody>
        </p:sp>
      </p:grpSp>
      <p:grpSp>
        <p:nvGrpSpPr>
          <p:cNvPr id="65" name="Shape 551"/>
          <p:cNvGrpSpPr/>
          <p:nvPr/>
        </p:nvGrpSpPr>
        <p:grpSpPr>
          <a:xfrm>
            <a:off x="6192188" y="3057607"/>
            <a:ext cx="472829" cy="472856"/>
            <a:chOff x="570875" y="4322250"/>
            <a:chExt cx="443300" cy="443325"/>
          </a:xfrm>
          <a:solidFill>
            <a:schemeClr val="bg1"/>
          </a:solidFill>
        </p:grpSpPr>
        <p:sp>
          <p:nvSpPr>
            <p:cNvPr id="66" name="Shape 552"/>
            <p:cNvSpPr/>
            <p:nvPr/>
          </p:nvSpPr>
          <p:spPr>
            <a:xfrm>
              <a:off x="570875" y="4322250"/>
              <a:ext cx="443300" cy="443325"/>
            </a:xfrm>
            <a:custGeom>
              <a:avLst/>
              <a:gdLst/>
              <a:ahLst/>
              <a:cxnLst/>
              <a:rect l="0" t="0" r="0" b="0"/>
              <a:pathLst>
                <a:path w="17732" h="17733" extrusionOk="0">
                  <a:moveTo>
                    <a:pt x="13091" y="2712"/>
                  </a:moveTo>
                  <a:lnTo>
                    <a:pt x="13286" y="2736"/>
                  </a:lnTo>
                  <a:lnTo>
                    <a:pt x="13506" y="2785"/>
                  </a:lnTo>
                  <a:lnTo>
                    <a:pt x="13702" y="2858"/>
                  </a:lnTo>
                  <a:lnTo>
                    <a:pt x="13873" y="2956"/>
                  </a:lnTo>
                  <a:lnTo>
                    <a:pt x="14068" y="3054"/>
                  </a:lnTo>
                  <a:lnTo>
                    <a:pt x="14239" y="3176"/>
                  </a:lnTo>
                  <a:lnTo>
                    <a:pt x="14410" y="3323"/>
                  </a:lnTo>
                  <a:lnTo>
                    <a:pt x="14556" y="3493"/>
                  </a:lnTo>
                  <a:lnTo>
                    <a:pt x="14679" y="3664"/>
                  </a:lnTo>
                  <a:lnTo>
                    <a:pt x="14776" y="3860"/>
                  </a:lnTo>
                  <a:lnTo>
                    <a:pt x="14874" y="4031"/>
                  </a:lnTo>
                  <a:lnTo>
                    <a:pt x="14947" y="4226"/>
                  </a:lnTo>
                  <a:lnTo>
                    <a:pt x="14996" y="4446"/>
                  </a:lnTo>
                  <a:lnTo>
                    <a:pt x="15021" y="4641"/>
                  </a:lnTo>
                  <a:lnTo>
                    <a:pt x="15021" y="4861"/>
                  </a:lnTo>
                  <a:lnTo>
                    <a:pt x="15021" y="5057"/>
                  </a:lnTo>
                  <a:lnTo>
                    <a:pt x="14996" y="5252"/>
                  </a:lnTo>
                  <a:lnTo>
                    <a:pt x="14947" y="5472"/>
                  </a:lnTo>
                  <a:lnTo>
                    <a:pt x="14874" y="5667"/>
                  </a:lnTo>
                  <a:lnTo>
                    <a:pt x="14776" y="5838"/>
                  </a:lnTo>
                  <a:lnTo>
                    <a:pt x="14679" y="6033"/>
                  </a:lnTo>
                  <a:lnTo>
                    <a:pt x="14556" y="6204"/>
                  </a:lnTo>
                  <a:lnTo>
                    <a:pt x="14410" y="6375"/>
                  </a:lnTo>
                  <a:lnTo>
                    <a:pt x="13433" y="7328"/>
                  </a:lnTo>
                  <a:lnTo>
                    <a:pt x="13311" y="7426"/>
                  </a:lnTo>
                  <a:lnTo>
                    <a:pt x="13189" y="7499"/>
                  </a:lnTo>
                  <a:lnTo>
                    <a:pt x="13042" y="7548"/>
                  </a:lnTo>
                  <a:lnTo>
                    <a:pt x="12871" y="7572"/>
                  </a:lnTo>
                  <a:lnTo>
                    <a:pt x="12725" y="7548"/>
                  </a:lnTo>
                  <a:lnTo>
                    <a:pt x="12578" y="7499"/>
                  </a:lnTo>
                  <a:lnTo>
                    <a:pt x="12456" y="7426"/>
                  </a:lnTo>
                  <a:lnTo>
                    <a:pt x="12334" y="7328"/>
                  </a:lnTo>
                  <a:lnTo>
                    <a:pt x="10405" y="5398"/>
                  </a:lnTo>
                  <a:lnTo>
                    <a:pt x="10307" y="5276"/>
                  </a:lnTo>
                  <a:lnTo>
                    <a:pt x="10234" y="5154"/>
                  </a:lnTo>
                  <a:lnTo>
                    <a:pt x="10185" y="5008"/>
                  </a:lnTo>
                  <a:lnTo>
                    <a:pt x="10160" y="4861"/>
                  </a:lnTo>
                  <a:lnTo>
                    <a:pt x="10185" y="4690"/>
                  </a:lnTo>
                  <a:lnTo>
                    <a:pt x="10234" y="4544"/>
                  </a:lnTo>
                  <a:lnTo>
                    <a:pt x="10307" y="4422"/>
                  </a:lnTo>
                  <a:lnTo>
                    <a:pt x="10405" y="4299"/>
                  </a:lnTo>
                  <a:lnTo>
                    <a:pt x="11357" y="3323"/>
                  </a:lnTo>
                  <a:lnTo>
                    <a:pt x="11528" y="3176"/>
                  </a:lnTo>
                  <a:lnTo>
                    <a:pt x="11699" y="3054"/>
                  </a:lnTo>
                  <a:lnTo>
                    <a:pt x="11894" y="2956"/>
                  </a:lnTo>
                  <a:lnTo>
                    <a:pt x="12065" y="2858"/>
                  </a:lnTo>
                  <a:lnTo>
                    <a:pt x="12261" y="2785"/>
                  </a:lnTo>
                  <a:lnTo>
                    <a:pt x="12481" y="2736"/>
                  </a:lnTo>
                  <a:lnTo>
                    <a:pt x="12676" y="2712"/>
                  </a:lnTo>
                  <a:close/>
                  <a:moveTo>
                    <a:pt x="8377" y="8867"/>
                  </a:moveTo>
                  <a:lnTo>
                    <a:pt x="8475" y="8891"/>
                  </a:lnTo>
                  <a:lnTo>
                    <a:pt x="8548" y="8915"/>
                  </a:lnTo>
                  <a:lnTo>
                    <a:pt x="8646" y="8964"/>
                  </a:lnTo>
                  <a:lnTo>
                    <a:pt x="8719" y="9013"/>
                  </a:lnTo>
                  <a:lnTo>
                    <a:pt x="8768" y="9086"/>
                  </a:lnTo>
                  <a:lnTo>
                    <a:pt x="8817" y="9184"/>
                  </a:lnTo>
                  <a:lnTo>
                    <a:pt x="8841" y="9257"/>
                  </a:lnTo>
                  <a:lnTo>
                    <a:pt x="8866" y="9355"/>
                  </a:lnTo>
                  <a:lnTo>
                    <a:pt x="8841" y="9453"/>
                  </a:lnTo>
                  <a:lnTo>
                    <a:pt x="8817" y="9550"/>
                  </a:lnTo>
                  <a:lnTo>
                    <a:pt x="8768" y="9624"/>
                  </a:lnTo>
                  <a:lnTo>
                    <a:pt x="8719" y="9697"/>
                  </a:lnTo>
                  <a:lnTo>
                    <a:pt x="6179" y="12237"/>
                  </a:lnTo>
                  <a:lnTo>
                    <a:pt x="6106" y="12310"/>
                  </a:lnTo>
                  <a:lnTo>
                    <a:pt x="6033" y="12359"/>
                  </a:lnTo>
                  <a:lnTo>
                    <a:pt x="5935" y="12383"/>
                  </a:lnTo>
                  <a:lnTo>
                    <a:pt x="5740" y="12383"/>
                  </a:lnTo>
                  <a:lnTo>
                    <a:pt x="5642" y="12359"/>
                  </a:lnTo>
                  <a:lnTo>
                    <a:pt x="5569" y="12310"/>
                  </a:lnTo>
                  <a:lnTo>
                    <a:pt x="5496" y="12237"/>
                  </a:lnTo>
                  <a:lnTo>
                    <a:pt x="5422" y="12164"/>
                  </a:lnTo>
                  <a:lnTo>
                    <a:pt x="5373" y="12090"/>
                  </a:lnTo>
                  <a:lnTo>
                    <a:pt x="5349" y="11993"/>
                  </a:lnTo>
                  <a:lnTo>
                    <a:pt x="5349" y="11895"/>
                  </a:lnTo>
                  <a:lnTo>
                    <a:pt x="5349" y="11797"/>
                  </a:lnTo>
                  <a:lnTo>
                    <a:pt x="5373" y="11700"/>
                  </a:lnTo>
                  <a:lnTo>
                    <a:pt x="5422" y="11626"/>
                  </a:lnTo>
                  <a:lnTo>
                    <a:pt x="5496" y="11553"/>
                  </a:lnTo>
                  <a:lnTo>
                    <a:pt x="8036" y="9013"/>
                  </a:lnTo>
                  <a:lnTo>
                    <a:pt x="8109" y="8964"/>
                  </a:lnTo>
                  <a:lnTo>
                    <a:pt x="8182" y="8915"/>
                  </a:lnTo>
                  <a:lnTo>
                    <a:pt x="8280" y="8891"/>
                  </a:lnTo>
                  <a:lnTo>
                    <a:pt x="8377" y="8867"/>
                  </a:lnTo>
                  <a:close/>
                  <a:moveTo>
                    <a:pt x="14825" y="1"/>
                  </a:moveTo>
                  <a:lnTo>
                    <a:pt x="14288" y="25"/>
                  </a:lnTo>
                  <a:lnTo>
                    <a:pt x="13751" y="50"/>
                  </a:lnTo>
                  <a:lnTo>
                    <a:pt x="13213" y="123"/>
                  </a:lnTo>
                  <a:lnTo>
                    <a:pt x="12676" y="245"/>
                  </a:lnTo>
                  <a:lnTo>
                    <a:pt x="12163" y="367"/>
                  </a:lnTo>
                  <a:lnTo>
                    <a:pt x="11675" y="538"/>
                  </a:lnTo>
                  <a:lnTo>
                    <a:pt x="11235" y="758"/>
                  </a:lnTo>
                  <a:lnTo>
                    <a:pt x="11015" y="856"/>
                  </a:lnTo>
                  <a:lnTo>
                    <a:pt x="10844" y="1002"/>
                  </a:lnTo>
                  <a:lnTo>
                    <a:pt x="10649" y="1124"/>
                  </a:lnTo>
                  <a:lnTo>
                    <a:pt x="10502" y="1271"/>
                  </a:lnTo>
                  <a:lnTo>
                    <a:pt x="5544" y="6229"/>
                  </a:lnTo>
                  <a:lnTo>
                    <a:pt x="391" y="6229"/>
                  </a:lnTo>
                  <a:lnTo>
                    <a:pt x="245" y="6253"/>
                  </a:lnTo>
                  <a:lnTo>
                    <a:pt x="147" y="6278"/>
                  </a:lnTo>
                  <a:lnTo>
                    <a:pt x="49" y="6327"/>
                  </a:lnTo>
                  <a:lnTo>
                    <a:pt x="0" y="6400"/>
                  </a:lnTo>
                  <a:lnTo>
                    <a:pt x="0" y="6473"/>
                  </a:lnTo>
                  <a:lnTo>
                    <a:pt x="25" y="6571"/>
                  </a:lnTo>
                  <a:lnTo>
                    <a:pt x="74" y="6668"/>
                  </a:lnTo>
                  <a:lnTo>
                    <a:pt x="171" y="6791"/>
                  </a:lnTo>
                  <a:lnTo>
                    <a:pt x="2589" y="9184"/>
                  </a:lnTo>
                  <a:lnTo>
                    <a:pt x="2272" y="9502"/>
                  </a:lnTo>
                  <a:lnTo>
                    <a:pt x="953" y="9746"/>
                  </a:lnTo>
                  <a:lnTo>
                    <a:pt x="806" y="9795"/>
                  </a:lnTo>
                  <a:lnTo>
                    <a:pt x="684" y="9843"/>
                  </a:lnTo>
                  <a:lnTo>
                    <a:pt x="611" y="9941"/>
                  </a:lnTo>
                  <a:lnTo>
                    <a:pt x="562" y="10014"/>
                  </a:lnTo>
                  <a:lnTo>
                    <a:pt x="562" y="10112"/>
                  </a:lnTo>
                  <a:lnTo>
                    <a:pt x="586" y="10234"/>
                  </a:lnTo>
                  <a:lnTo>
                    <a:pt x="635" y="10332"/>
                  </a:lnTo>
                  <a:lnTo>
                    <a:pt x="733" y="10454"/>
                  </a:lnTo>
                  <a:lnTo>
                    <a:pt x="7278" y="16999"/>
                  </a:lnTo>
                  <a:lnTo>
                    <a:pt x="7401" y="17097"/>
                  </a:lnTo>
                  <a:lnTo>
                    <a:pt x="7498" y="17146"/>
                  </a:lnTo>
                  <a:lnTo>
                    <a:pt x="7620" y="17170"/>
                  </a:lnTo>
                  <a:lnTo>
                    <a:pt x="7718" y="17170"/>
                  </a:lnTo>
                  <a:lnTo>
                    <a:pt x="7791" y="17122"/>
                  </a:lnTo>
                  <a:lnTo>
                    <a:pt x="7889" y="17048"/>
                  </a:lnTo>
                  <a:lnTo>
                    <a:pt x="7938" y="16926"/>
                  </a:lnTo>
                  <a:lnTo>
                    <a:pt x="7987" y="16780"/>
                  </a:lnTo>
                  <a:lnTo>
                    <a:pt x="8231" y="15461"/>
                  </a:lnTo>
                  <a:lnTo>
                    <a:pt x="8548" y="15143"/>
                  </a:lnTo>
                  <a:lnTo>
                    <a:pt x="10942" y="17561"/>
                  </a:lnTo>
                  <a:lnTo>
                    <a:pt x="11064" y="17659"/>
                  </a:lnTo>
                  <a:lnTo>
                    <a:pt x="11162" y="17708"/>
                  </a:lnTo>
                  <a:lnTo>
                    <a:pt x="11259" y="17732"/>
                  </a:lnTo>
                  <a:lnTo>
                    <a:pt x="11333" y="17732"/>
                  </a:lnTo>
                  <a:lnTo>
                    <a:pt x="11406" y="17683"/>
                  </a:lnTo>
                  <a:lnTo>
                    <a:pt x="11455" y="17586"/>
                  </a:lnTo>
                  <a:lnTo>
                    <a:pt x="11479" y="17488"/>
                  </a:lnTo>
                  <a:lnTo>
                    <a:pt x="11504" y="17341"/>
                  </a:lnTo>
                  <a:lnTo>
                    <a:pt x="11504" y="12188"/>
                  </a:lnTo>
                  <a:lnTo>
                    <a:pt x="16461" y="7230"/>
                  </a:lnTo>
                  <a:lnTo>
                    <a:pt x="16608" y="7084"/>
                  </a:lnTo>
                  <a:lnTo>
                    <a:pt x="16730" y="6888"/>
                  </a:lnTo>
                  <a:lnTo>
                    <a:pt x="16877" y="6693"/>
                  </a:lnTo>
                  <a:lnTo>
                    <a:pt x="16974" y="6498"/>
                  </a:lnTo>
                  <a:lnTo>
                    <a:pt x="17194" y="6058"/>
                  </a:lnTo>
                  <a:lnTo>
                    <a:pt x="17365" y="5569"/>
                  </a:lnTo>
                  <a:lnTo>
                    <a:pt x="17487" y="5057"/>
                  </a:lnTo>
                  <a:lnTo>
                    <a:pt x="17609" y="4519"/>
                  </a:lnTo>
                  <a:lnTo>
                    <a:pt x="17683" y="3982"/>
                  </a:lnTo>
                  <a:lnTo>
                    <a:pt x="17707" y="3445"/>
                  </a:lnTo>
                  <a:lnTo>
                    <a:pt x="17731" y="2907"/>
                  </a:lnTo>
                  <a:lnTo>
                    <a:pt x="17731" y="2419"/>
                  </a:lnTo>
                  <a:lnTo>
                    <a:pt x="17707" y="1955"/>
                  </a:lnTo>
                  <a:lnTo>
                    <a:pt x="17658" y="1515"/>
                  </a:lnTo>
                  <a:lnTo>
                    <a:pt x="17585" y="1149"/>
                  </a:lnTo>
                  <a:lnTo>
                    <a:pt x="17512" y="831"/>
                  </a:lnTo>
                  <a:lnTo>
                    <a:pt x="17414" y="587"/>
                  </a:lnTo>
                  <a:lnTo>
                    <a:pt x="17341" y="489"/>
                  </a:lnTo>
                  <a:lnTo>
                    <a:pt x="17292" y="441"/>
                  </a:lnTo>
                  <a:lnTo>
                    <a:pt x="17243" y="392"/>
                  </a:lnTo>
                  <a:lnTo>
                    <a:pt x="17145" y="318"/>
                  </a:lnTo>
                  <a:lnTo>
                    <a:pt x="16901" y="221"/>
                  </a:lnTo>
                  <a:lnTo>
                    <a:pt x="16584" y="148"/>
                  </a:lnTo>
                  <a:lnTo>
                    <a:pt x="16217" y="74"/>
                  </a:lnTo>
                  <a:lnTo>
                    <a:pt x="15778" y="25"/>
                  </a:lnTo>
                  <a:lnTo>
                    <a:pt x="15314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solidFill>
                  <a:srgbClr val="434343"/>
                </a:solidFill>
              </a:endParaRPr>
            </a:p>
          </p:txBody>
        </p:sp>
        <p:sp>
          <p:nvSpPr>
            <p:cNvPr id="67" name="Shape 553"/>
            <p:cNvSpPr/>
            <p:nvPr/>
          </p:nvSpPr>
          <p:spPr>
            <a:xfrm>
              <a:off x="597725" y="4665400"/>
              <a:ext cx="73300" cy="73300"/>
            </a:xfrm>
            <a:custGeom>
              <a:avLst/>
              <a:gdLst/>
              <a:ahLst/>
              <a:cxnLst/>
              <a:rect l="0" t="0" r="0" b="0"/>
              <a:pathLst>
                <a:path w="2932" h="2932" extrusionOk="0">
                  <a:moveTo>
                    <a:pt x="2028" y="1"/>
                  </a:moveTo>
                  <a:lnTo>
                    <a:pt x="1857" y="25"/>
                  </a:lnTo>
                  <a:lnTo>
                    <a:pt x="1686" y="74"/>
                  </a:lnTo>
                  <a:lnTo>
                    <a:pt x="1515" y="147"/>
                  </a:lnTo>
                  <a:lnTo>
                    <a:pt x="1369" y="269"/>
                  </a:lnTo>
                  <a:lnTo>
                    <a:pt x="1222" y="489"/>
                  </a:lnTo>
                  <a:lnTo>
                    <a:pt x="1002" y="831"/>
                  </a:lnTo>
                  <a:lnTo>
                    <a:pt x="563" y="1735"/>
                  </a:lnTo>
                  <a:lnTo>
                    <a:pt x="172" y="2565"/>
                  </a:lnTo>
                  <a:lnTo>
                    <a:pt x="1" y="2932"/>
                  </a:lnTo>
                  <a:lnTo>
                    <a:pt x="1" y="2932"/>
                  </a:lnTo>
                  <a:lnTo>
                    <a:pt x="367" y="2761"/>
                  </a:lnTo>
                  <a:lnTo>
                    <a:pt x="1198" y="2370"/>
                  </a:lnTo>
                  <a:lnTo>
                    <a:pt x="2101" y="1930"/>
                  </a:lnTo>
                  <a:lnTo>
                    <a:pt x="2443" y="1710"/>
                  </a:lnTo>
                  <a:lnTo>
                    <a:pt x="2663" y="1564"/>
                  </a:lnTo>
                  <a:lnTo>
                    <a:pt x="2785" y="1417"/>
                  </a:lnTo>
                  <a:lnTo>
                    <a:pt x="2858" y="1246"/>
                  </a:lnTo>
                  <a:lnTo>
                    <a:pt x="2907" y="1075"/>
                  </a:lnTo>
                  <a:lnTo>
                    <a:pt x="2932" y="904"/>
                  </a:lnTo>
                  <a:lnTo>
                    <a:pt x="2907" y="733"/>
                  </a:lnTo>
                  <a:lnTo>
                    <a:pt x="2858" y="562"/>
                  </a:lnTo>
                  <a:lnTo>
                    <a:pt x="2785" y="416"/>
                  </a:lnTo>
                  <a:lnTo>
                    <a:pt x="2663" y="269"/>
                  </a:lnTo>
                  <a:lnTo>
                    <a:pt x="2517" y="147"/>
                  </a:lnTo>
                  <a:lnTo>
                    <a:pt x="2370" y="74"/>
                  </a:lnTo>
                  <a:lnTo>
                    <a:pt x="2199" y="25"/>
                  </a:lnTo>
                  <a:lnTo>
                    <a:pt x="2028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solidFill>
                  <a:srgbClr val="434343"/>
                </a:solidFill>
              </a:endParaRPr>
            </a:p>
          </p:txBody>
        </p:sp>
        <p:sp>
          <p:nvSpPr>
            <p:cNvPr id="68" name="Shape 554"/>
            <p:cNvSpPr/>
            <p:nvPr/>
          </p:nvSpPr>
          <p:spPr>
            <a:xfrm>
              <a:off x="654525" y="4708150"/>
              <a:ext cx="47025" cy="47025"/>
            </a:xfrm>
            <a:custGeom>
              <a:avLst/>
              <a:gdLst/>
              <a:ahLst/>
              <a:cxnLst/>
              <a:rect l="0" t="0" r="0" b="0"/>
              <a:pathLst>
                <a:path w="1881" h="1881" extrusionOk="0">
                  <a:moveTo>
                    <a:pt x="1124" y="0"/>
                  </a:moveTo>
                  <a:lnTo>
                    <a:pt x="977" y="25"/>
                  </a:lnTo>
                  <a:lnTo>
                    <a:pt x="831" y="74"/>
                  </a:lnTo>
                  <a:lnTo>
                    <a:pt x="709" y="147"/>
                  </a:lnTo>
                  <a:lnTo>
                    <a:pt x="586" y="245"/>
                  </a:lnTo>
                  <a:lnTo>
                    <a:pt x="464" y="391"/>
                  </a:lnTo>
                  <a:lnTo>
                    <a:pt x="367" y="611"/>
                  </a:lnTo>
                  <a:lnTo>
                    <a:pt x="269" y="880"/>
                  </a:lnTo>
                  <a:lnTo>
                    <a:pt x="171" y="1173"/>
                  </a:lnTo>
                  <a:lnTo>
                    <a:pt x="49" y="1686"/>
                  </a:lnTo>
                  <a:lnTo>
                    <a:pt x="0" y="1881"/>
                  </a:lnTo>
                  <a:lnTo>
                    <a:pt x="0" y="1881"/>
                  </a:lnTo>
                  <a:lnTo>
                    <a:pt x="220" y="1857"/>
                  </a:lnTo>
                  <a:lnTo>
                    <a:pt x="733" y="1710"/>
                  </a:lnTo>
                  <a:lnTo>
                    <a:pt x="1002" y="1637"/>
                  </a:lnTo>
                  <a:lnTo>
                    <a:pt x="1270" y="1539"/>
                  </a:lnTo>
                  <a:lnTo>
                    <a:pt x="1515" y="1417"/>
                  </a:lnTo>
                  <a:lnTo>
                    <a:pt x="1661" y="1319"/>
                  </a:lnTo>
                  <a:lnTo>
                    <a:pt x="1759" y="1197"/>
                  </a:lnTo>
                  <a:lnTo>
                    <a:pt x="1832" y="1051"/>
                  </a:lnTo>
                  <a:lnTo>
                    <a:pt x="1881" y="928"/>
                  </a:lnTo>
                  <a:lnTo>
                    <a:pt x="1881" y="782"/>
                  </a:lnTo>
                  <a:lnTo>
                    <a:pt x="1881" y="635"/>
                  </a:lnTo>
                  <a:lnTo>
                    <a:pt x="1832" y="489"/>
                  </a:lnTo>
                  <a:lnTo>
                    <a:pt x="1759" y="367"/>
                  </a:lnTo>
                  <a:lnTo>
                    <a:pt x="1661" y="245"/>
                  </a:lnTo>
                  <a:lnTo>
                    <a:pt x="1539" y="147"/>
                  </a:lnTo>
                  <a:lnTo>
                    <a:pt x="1417" y="74"/>
                  </a:lnTo>
                  <a:lnTo>
                    <a:pt x="1270" y="25"/>
                  </a:lnTo>
                  <a:lnTo>
                    <a:pt x="112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solidFill>
                  <a:srgbClr val="434343"/>
                </a:solidFill>
              </a:endParaRPr>
            </a:p>
          </p:txBody>
        </p:sp>
        <p:sp>
          <p:nvSpPr>
            <p:cNvPr id="69" name="Shape 555"/>
            <p:cNvSpPr/>
            <p:nvPr/>
          </p:nvSpPr>
          <p:spPr>
            <a:xfrm>
              <a:off x="581250" y="4634875"/>
              <a:ext cx="47050" cy="47050"/>
            </a:xfrm>
            <a:custGeom>
              <a:avLst/>
              <a:gdLst/>
              <a:ahLst/>
              <a:cxnLst/>
              <a:rect l="0" t="0" r="0" b="0"/>
              <a:pathLst>
                <a:path w="1882" h="1882" extrusionOk="0">
                  <a:moveTo>
                    <a:pt x="953" y="1"/>
                  </a:moveTo>
                  <a:lnTo>
                    <a:pt x="831" y="49"/>
                  </a:lnTo>
                  <a:lnTo>
                    <a:pt x="684" y="123"/>
                  </a:lnTo>
                  <a:lnTo>
                    <a:pt x="562" y="220"/>
                  </a:lnTo>
                  <a:lnTo>
                    <a:pt x="465" y="367"/>
                  </a:lnTo>
                  <a:lnTo>
                    <a:pt x="342" y="611"/>
                  </a:lnTo>
                  <a:lnTo>
                    <a:pt x="245" y="880"/>
                  </a:lnTo>
                  <a:lnTo>
                    <a:pt x="171" y="1148"/>
                  </a:lnTo>
                  <a:lnTo>
                    <a:pt x="25" y="1661"/>
                  </a:lnTo>
                  <a:lnTo>
                    <a:pt x="1" y="1881"/>
                  </a:lnTo>
                  <a:lnTo>
                    <a:pt x="196" y="1832"/>
                  </a:lnTo>
                  <a:lnTo>
                    <a:pt x="709" y="1710"/>
                  </a:lnTo>
                  <a:lnTo>
                    <a:pt x="1002" y="1613"/>
                  </a:lnTo>
                  <a:lnTo>
                    <a:pt x="1271" y="1515"/>
                  </a:lnTo>
                  <a:lnTo>
                    <a:pt x="1490" y="1417"/>
                  </a:lnTo>
                  <a:lnTo>
                    <a:pt x="1637" y="1295"/>
                  </a:lnTo>
                  <a:lnTo>
                    <a:pt x="1735" y="1173"/>
                  </a:lnTo>
                  <a:lnTo>
                    <a:pt x="1808" y="1051"/>
                  </a:lnTo>
                  <a:lnTo>
                    <a:pt x="1857" y="904"/>
                  </a:lnTo>
                  <a:lnTo>
                    <a:pt x="1881" y="758"/>
                  </a:lnTo>
                  <a:lnTo>
                    <a:pt x="1857" y="611"/>
                  </a:lnTo>
                  <a:lnTo>
                    <a:pt x="1808" y="465"/>
                  </a:lnTo>
                  <a:lnTo>
                    <a:pt x="1735" y="343"/>
                  </a:lnTo>
                  <a:lnTo>
                    <a:pt x="1637" y="220"/>
                  </a:lnTo>
                  <a:lnTo>
                    <a:pt x="1515" y="123"/>
                  </a:lnTo>
                  <a:lnTo>
                    <a:pt x="1393" y="49"/>
                  </a:lnTo>
                  <a:lnTo>
                    <a:pt x="1246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solidFill>
                  <a:srgbClr val="434343"/>
                </a:solidFill>
              </a:endParaRPr>
            </a:p>
          </p:txBody>
        </p:sp>
      </p:grpSp>
      <p:sp>
        <p:nvSpPr>
          <p:cNvPr id="75" name="Rectangle 74">
            <a:extLst>
              <a:ext uri="{FF2B5EF4-FFF2-40B4-BE49-F238E27FC236}">
                <a16:creationId xmlns:a16="http://schemas.microsoft.com/office/drawing/2014/main" id="{EFF49A3A-275B-4E2D-9586-12C6492F041A}"/>
              </a:ext>
            </a:extLst>
          </p:cNvPr>
          <p:cNvSpPr/>
          <p:nvPr/>
        </p:nvSpPr>
        <p:spPr>
          <a:xfrm>
            <a:off x="181824" y="316099"/>
            <a:ext cx="6010364" cy="43582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ts val="2600"/>
              </a:lnSpc>
            </a:pPr>
            <a:r>
              <a:rPr lang="hu-HU" sz="3200" b="1" dirty="0" err="1">
                <a:ln w="0"/>
                <a:solidFill>
                  <a:srgbClr val="EB2264"/>
                </a:solidFill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Round</a:t>
            </a:r>
            <a:r>
              <a:rPr lang="hu-HU" sz="3200" b="1" dirty="0">
                <a:ln w="0"/>
                <a:solidFill>
                  <a:srgbClr val="EB2264"/>
                </a:solidFill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 1 – </a:t>
            </a:r>
            <a:r>
              <a:rPr lang="hu-HU" sz="3200" b="1" dirty="0" err="1">
                <a:ln w="0"/>
                <a:solidFill>
                  <a:srgbClr val="EB2264"/>
                </a:solidFill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round</a:t>
            </a:r>
            <a:r>
              <a:rPr lang="hu-HU" sz="3200" b="1" dirty="0">
                <a:ln w="0"/>
                <a:solidFill>
                  <a:srgbClr val="EB2264"/>
                </a:solidFill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 5</a:t>
            </a:r>
            <a:endParaRPr lang="en-US" sz="3200" b="1" cap="none" spc="0" dirty="0">
              <a:ln w="0"/>
              <a:solidFill>
                <a:srgbClr val="EB2264"/>
              </a:solidFill>
              <a:latin typeface="Century Schoolbook" panose="02040604050505020304" pitchFamily="18" charset="0"/>
              <a:ea typeface="Roboto" pitchFamily="2" charset="0"/>
              <a:cs typeface="Lato" panose="020F0502020204030203" pitchFamily="34" charset="0"/>
            </a:endParaRP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EFF49A3A-275B-4E2D-9586-12C6492F041A}"/>
              </a:ext>
            </a:extLst>
          </p:cNvPr>
          <p:cNvSpPr/>
          <p:nvPr/>
        </p:nvSpPr>
        <p:spPr>
          <a:xfrm>
            <a:off x="261009" y="622849"/>
            <a:ext cx="2945948" cy="38908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ts val="2600"/>
              </a:lnSpc>
            </a:pPr>
            <a:r>
              <a:rPr lang="hu-HU" sz="1600" b="1" dirty="0" err="1">
                <a:ln w="0"/>
                <a:solidFill>
                  <a:srgbClr val="E35555"/>
                </a:solidFill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Our</a:t>
            </a:r>
            <a:r>
              <a:rPr lang="en-US" sz="1600" b="1" dirty="0">
                <a:ln w="0"/>
                <a:solidFill>
                  <a:srgbClr val="E35555"/>
                </a:solidFill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 Journey Starts Here</a:t>
            </a:r>
          </a:p>
        </p:txBody>
      </p:sp>
      <p:sp>
        <p:nvSpPr>
          <p:cNvPr id="70" name="Rectangle 69"/>
          <p:cNvSpPr/>
          <p:nvPr/>
        </p:nvSpPr>
        <p:spPr>
          <a:xfrm rot="5400000">
            <a:off x="11692023" y="556334"/>
            <a:ext cx="136928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Slidehood.com</a:t>
            </a:r>
          </a:p>
        </p:txBody>
      </p:sp>
    </p:spTree>
    <p:extLst>
      <p:ext uri="{BB962C8B-B14F-4D97-AF65-F5344CB8AC3E}">
        <p14:creationId xmlns:p14="http://schemas.microsoft.com/office/powerpoint/2010/main" val="3691893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6C33152-1012-47CE-9AF6-998F7C27BB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688" y="561157"/>
            <a:ext cx="5813308" cy="847999"/>
          </a:xfrm>
        </p:spPr>
        <p:txBody>
          <a:bodyPr/>
          <a:lstStyle/>
          <a:p>
            <a:r>
              <a:rPr lang="hu-HU" b="1" dirty="0" err="1">
                <a:latin typeface="Century Schoolbook" panose="02040604050505020304" pitchFamily="18" charset="0"/>
              </a:rPr>
              <a:t>Round</a:t>
            </a:r>
            <a:r>
              <a:rPr lang="hu-HU" b="1" dirty="0">
                <a:latin typeface="Century Schoolbook" panose="02040604050505020304" pitchFamily="18" charset="0"/>
              </a:rPr>
              <a:t> 3</a:t>
            </a: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4FCC7951-5CDA-47E2-8225-D454907E3B4C}"/>
              </a:ext>
            </a:extLst>
          </p:cNvPr>
          <p:cNvSpPr txBox="1"/>
          <p:nvPr/>
        </p:nvSpPr>
        <p:spPr>
          <a:xfrm>
            <a:off x="1" y="1800139"/>
            <a:ext cx="3878742" cy="29556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Situation</a:t>
            </a:r>
            <a:r>
              <a:rPr lang="hu-HU" b="1" dirty="0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 and </a:t>
            </a:r>
            <a:r>
              <a:rPr lang="hu-HU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solutions</a:t>
            </a:r>
            <a:endParaRPr lang="hu-HU" b="1" dirty="0">
              <a:latin typeface="Century Schoolbook" panose="02040604050505020304" pitchFamily="18" charset="0"/>
              <a:ea typeface="Roboto" pitchFamily="2" charset="0"/>
              <a:cs typeface="Lato" panose="020F0502020204030203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Breakfast</a:t>
            </a:r>
            <a:r>
              <a:rPr lang="hu-HU" b="1" dirty="0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 </a:t>
            </a:r>
            <a:r>
              <a:rPr lang="hu-HU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opening</a:t>
            </a:r>
            <a:r>
              <a:rPr lang="hu-HU" b="1" dirty="0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Changing</a:t>
            </a:r>
            <a:r>
              <a:rPr lang="hu-HU" b="1" dirty="0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 </a:t>
            </a:r>
            <a:r>
              <a:rPr lang="hu-HU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menu</a:t>
            </a:r>
            <a:r>
              <a:rPr lang="hu-HU" b="1" dirty="0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Keeping</a:t>
            </a:r>
            <a:r>
              <a:rPr lang="hu-HU" b="1" dirty="0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 </a:t>
            </a:r>
            <a:r>
              <a:rPr lang="hu-HU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our</a:t>
            </a:r>
            <a:r>
              <a:rPr lang="hu-HU" b="1" dirty="0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 </a:t>
            </a:r>
            <a:r>
              <a:rPr lang="hu-HU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good</a:t>
            </a:r>
            <a:r>
              <a:rPr lang="hu-HU" b="1" dirty="0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 </a:t>
            </a:r>
            <a:r>
              <a:rPr lang="hu-HU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selling</a:t>
            </a:r>
            <a:r>
              <a:rPr lang="hu-HU" b="1" dirty="0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 </a:t>
            </a:r>
            <a:r>
              <a:rPr lang="hu-HU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product</a:t>
            </a:r>
            <a:r>
              <a:rPr lang="hu-HU" b="1" dirty="0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 and </a:t>
            </a:r>
            <a:r>
              <a:rPr lang="hu-HU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change</a:t>
            </a:r>
            <a:r>
              <a:rPr lang="hu-HU" b="1" dirty="0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 </a:t>
            </a:r>
            <a:r>
              <a:rPr lang="hu-HU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the</a:t>
            </a:r>
            <a:r>
              <a:rPr lang="hu-HU" b="1" dirty="0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 </a:t>
            </a:r>
            <a:r>
              <a:rPr lang="hu-HU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least</a:t>
            </a:r>
            <a:r>
              <a:rPr lang="hu-HU" b="1" dirty="0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 </a:t>
            </a:r>
            <a:r>
              <a:rPr lang="hu-HU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liked</a:t>
            </a:r>
            <a:r>
              <a:rPr lang="hu-HU" b="1" dirty="0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 </a:t>
            </a:r>
            <a:r>
              <a:rPr lang="hu-HU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ones</a:t>
            </a:r>
            <a:endParaRPr lang="hu-HU" b="1" dirty="0">
              <a:latin typeface="Century Schoolbook" panose="02040604050505020304" pitchFamily="18" charset="0"/>
            </a:endParaRPr>
          </a:p>
          <a:p>
            <a:pPr>
              <a:lnSpc>
                <a:spcPct val="150000"/>
              </a:lnSpc>
            </a:pPr>
            <a:endParaRPr lang="hu-HU" b="1" dirty="0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CED9D61E-D1CE-4C0B-AFAC-12897EAECE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249886" y="561157"/>
            <a:ext cx="2021114" cy="1515836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A8676F0C-38BD-4D27-BA9A-2176DCFC5C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9753287" y="539073"/>
            <a:ext cx="2022519" cy="1515836"/>
          </a:xfrm>
          <a:prstGeom prst="rect">
            <a:avLst/>
          </a:prstGeom>
        </p:spPr>
      </p:pic>
      <p:sp>
        <p:nvSpPr>
          <p:cNvPr id="10" name="Szövegdoboz 9">
            <a:extLst>
              <a:ext uri="{FF2B5EF4-FFF2-40B4-BE49-F238E27FC236}">
                <a16:creationId xmlns:a16="http://schemas.microsoft.com/office/drawing/2014/main" id="{FD7F63C7-6E39-41E8-BD32-C394C813E033}"/>
              </a:ext>
            </a:extLst>
          </p:cNvPr>
          <p:cNvSpPr txBox="1"/>
          <p:nvPr/>
        </p:nvSpPr>
        <p:spPr>
          <a:xfrm>
            <a:off x="8166510" y="2266850"/>
            <a:ext cx="27413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>
                <a:latin typeface="Century Schoolbook" panose="02040604050505020304" pitchFamily="18" charset="0"/>
              </a:rPr>
              <a:t>Best </a:t>
            </a:r>
            <a:r>
              <a:rPr lang="hu-HU" sz="2400" b="1" dirty="0" err="1">
                <a:latin typeface="Century Schoolbook" panose="02040604050505020304" pitchFamily="18" charset="0"/>
              </a:rPr>
              <a:t>sellers</a:t>
            </a:r>
            <a:endParaRPr lang="hu-HU" sz="2400" b="1" dirty="0">
              <a:latin typeface="Century Schoolbook" panose="02040604050505020304" pitchFamily="18" charset="0"/>
            </a:endParaRPr>
          </a:p>
        </p:txBody>
      </p:sp>
      <p:pic>
        <p:nvPicPr>
          <p:cNvPr id="11" name="Tijdelijke aanduiding voor inhoud 4">
            <a:extLst>
              <a:ext uri="{FF2B5EF4-FFF2-40B4-BE49-F238E27FC236}">
                <a16:creationId xmlns:a16="http://schemas.microsoft.com/office/drawing/2014/main" id="{0D68588F-D8F4-44D0-A29D-D38175084F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61029" y="3871313"/>
            <a:ext cx="7798828" cy="2986687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50800" dir="5400000" sx="104000" sy="104000" algn="ctr" rotWithShape="0">
              <a:srgbClr val="000000">
                <a:alpha val="43137"/>
              </a:srgbClr>
            </a:outerShdw>
            <a:softEdge rad="0"/>
          </a:effectLst>
        </p:spPr>
      </p:pic>
      <p:sp>
        <p:nvSpPr>
          <p:cNvPr id="12" name="Shape 470">
            <a:extLst>
              <a:ext uri="{FF2B5EF4-FFF2-40B4-BE49-F238E27FC236}">
                <a16:creationId xmlns:a16="http://schemas.microsoft.com/office/drawing/2014/main" id="{A30B07D3-53A0-47FE-B6E4-C6B8EF7F00A1}"/>
              </a:ext>
            </a:extLst>
          </p:cNvPr>
          <p:cNvSpPr/>
          <p:nvPr/>
        </p:nvSpPr>
        <p:spPr>
          <a:xfrm>
            <a:off x="3149519" y="288047"/>
            <a:ext cx="1458448" cy="1394218"/>
          </a:xfrm>
          <a:custGeom>
            <a:avLst/>
            <a:gdLst/>
            <a:ahLst/>
            <a:cxnLst/>
            <a:rect l="0" t="0" r="0" b="0"/>
            <a:pathLst>
              <a:path w="15290" h="15290" extrusionOk="0">
                <a:moveTo>
                  <a:pt x="4519" y="6815"/>
                </a:moveTo>
                <a:lnTo>
                  <a:pt x="4690" y="6839"/>
                </a:lnTo>
                <a:lnTo>
                  <a:pt x="4861" y="6888"/>
                </a:lnTo>
                <a:lnTo>
                  <a:pt x="5007" y="6986"/>
                </a:lnTo>
                <a:lnTo>
                  <a:pt x="5154" y="7084"/>
                </a:lnTo>
                <a:lnTo>
                  <a:pt x="5251" y="7230"/>
                </a:lnTo>
                <a:lnTo>
                  <a:pt x="5325" y="7401"/>
                </a:lnTo>
                <a:lnTo>
                  <a:pt x="5374" y="7572"/>
                </a:lnTo>
                <a:lnTo>
                  <a:pt x="5398" y="7767"/>
                </a:lnTo>
                <a:lnTo>
                  <a:pt x="5374" y="7963"/>
                </a:lnTo>
                <a:lnTo>
                  <a:pt x="5325" y="8134"/>
                </a:lnTo>
                <a:lnTo>
                  <a:pt x="5251" y="8305"/>
                </a:lnTo>
                <a:lnTo>
                  <a:pt x="5154" y="8451"/>
                </a:lnTo>
                <a:lnTo>
                  <a:pt x="5007" y="8549"/>
                </a:lnTo>
                <a:lnTo>
                  <a:pt x="4861" y="8647"/>
                </a:lnTo>
                <a:lnTo>
                  <a:pt x="4690" y="8696"/>
                </a:lnTo>
                <a:lnTo>
                  <a:pt x="4519" y="8720"/>
                </a:lnTo>
                <a:lnTo>
                  <a:pt x="4348" y="8696"/>
                </a:lnTo>
                <a:lnTo>
                  <a:pt x="4177" y="8647"/>
                </a:lnTo>
                <a:lnTo>
                  <a:pt x="4030" y="8549"/>
                </a:lnTo>
                <a:lnTo>
                  <a:pt x="3884" y="8451"/>
                </a:lnTo>
                <a:lnTo>
                  <a:pt x="3786" y="8305"/>
                </a:lnTo>
                <a:lnTo>
                  <a:pt x="3713" y="8134"/>
                </a:lnTo>
                <a:lnTo>
                  <a:pt x="3664" y="7963"/>
                </a:lnTo>
                <a:lnTo>
                  <a:pt x="3640" y="7767"/>
                </a:lnTo>
                <a:lnTo>
                  <a:pt x="3664" y="7572"/>
                </a:lnTo>
                <a:lnTo>
                  <a:pt x="3713" y="7401"/>
                </a:lnTo>
                <a:lnTo>
                  <a:pt x="3786" y="7230"/>
                </a:lnTo>
                <a:lnTo>
                  <a:pt x="3884" y="7084"/>
                </a:lnTo>
                <a:lnTo>
                  <a:pt x="4030" y="6986"/>
                </a:lnTo>
                <a:lnTo>
                  <a:pt x="4177" y="6888"/>
                </a:lnTo>
                <a:lnTo>
                  <a:pt x="4348" y="6839"/>
                </a:lnTo>
                <a:lnTo>
                  <a:pt x="4519" y="6815"/>
                </a:lnTo>
                <a:close/>
                <a:moveTo>
                  <a:pt x="10771" y="6815"/>
                </a:moveTo>
                <a:lnTo>
                  <a:pt x="10942" y="6839"/>
                </a:lnTo>
                <a:lnTo>
                  <a:pt x="11113" y="6888"/>
                </a:lnTo>
                <a:lnTo>
                  <a:pt x="11260" y="6986"/>
                </a:lnTo>
                <a:lnTo>
                  <a:pt x="11406" y="7084"/>
                </a:lnTo>
                <a:lnTo>
                  <a:pt x="11504" y="7230"/>
                </a:lnTo>
                <a:lnTo>
                  <a:pt x="11577" y="7401"/>
                </a:lnTo>
                <a:lnTo>
                  <a:pt x="11626" y="7572"/>
                </a:lnTo>
                <a:lnTo>
                  <a:pt x="11650" y="7767"/>
                </a:lnTo>
                <a:lnTo>
                  <a:pt x="11626" y="7963"/>
                </a:lnTo>
                <a:lnTo>
                  <a:pt x="11577" y="8134"/>
                </a:lnTo>
                <a:lnTo>
                  <a:pt x="11504" y="8305"/>
                </a:lnTo>
                <a:lnTo>
                  <a:pt x="11406" y="8451"/>
                </a:lnTo>
                <a:lnTo>
                  <a:pt x="11260" y="8549"/>
                </a:lnTo>
                <a:lnTo>
                  <a:pt x="11113" y="8647"/>
                </a:lnTo>
                <a:lnTo>
                  <a:pt x="10942" y="8696"/>
                </a:lnTo>
                <a:lnTo>
                  <a:pt x="10771" y="8720"/>
                </a:lnTo>
                <a:lnTo>
                  <a:pt x="10600" y="8696"/>
                </a:lnTo>
                <a:lnTo>
                  <a:pt x="10429" y="8647"/>
                </a:lnTo>
                <a:lnTo>
                  <a:pt x="10283" y="8549"/>
                </a:lnTo>
                <a:lnTo>
                  <a:pt x="10136" y="8451"/>
                </a:lnTo>
                <a:lnTo>
                  <a:pt x="10038" y="8305"/>
                </a:lnTo>
                <a:lnTo>
                  <a:pt x="9965" y="8134"/>
                </a:lnTo>
                <a:lnTo>
                  <a:pt x="9916" y="7963"/>
                </a:lnTo>
                <a:lnTo>
                  <a:pt x="9892" y="7767"/>
                </a:lnTo>
                <a:lnTo>
                  <a:pt x="9916" y="7572"/>
                </a:lnTo>
                <a:lnTo>
                  <a:pt x="9965" y="7401"/>
                </a:lnTo>
                <a:lnTo>
                  <a:pt x="10038" y="7230"/>
                </a:lnTo>
                <a:lnTo>
                  <a:pt x="10136" y="7084"/>
                </a:lnTo>
                <a:lnTo>
                  <a:pt x="10283" y="6986"/>
                </a:lnTo>
                <a:lnTo>
                  <a:pt x="10429" y="6888"/>
                </a:lnTo>
                <a:lnTo>
                  <a:pt x="10600" y="6839"/>
                </a:lnTo>
                <a:lnTo>
                  <a:pt x="10771" y="6815"/>
                </a:lnTo>
                <a:close/>
                <a:moveTo>
                  <a:pt x="11308" y="10210"/>
                </a:moveTo>
                <a:lnTo>
                  <a:pt x="11406" y="10234"/>
                </a:lnTo>
                <a:lnTo>
                  <a:pt x="11479" y="10259"/>
                </a:lnTo>
                <a:lnTo>
                  <a:pt x="11577" y="10307"/>
                </a:lnTo>
                <a:lnTo>
                  <a:pt x="11650" y="10356"/>
                </a:lnTo>
                <a:lnTo>
                  <a:pt x="11699" y="10430"/>
                </a:lnTo>
                <a:lnTo>
                  <a:pt x="11748" y="10527"/>
                </a:lnTo>
                <a:lnTo>
                  <a:pt x="11772" y="10625"/>
                </a:lnTo>
                <a:lnTo>
                  <a:pt x="11797" y="10698"/>
                </a:lnTo>
                <a:lnTo>
                  <a:pt x="11772" y="10796"/>
                </a:lnTo>
                <a:lnTo>
                  <a:pt x="11748" y="10894"/>
                </a:lnTo>
                <a:lnTo>
                  <a:pt x="11699" y="10967"/>
                </a:lnTo>
                <a:lnTo>
                  <a:pt x="11650" y="11065"/>
                </a:lnTo>
                <a:lnTo>
                  <a:pt x="11235" y="11431"/>
                </a:lnTo>
                <a:lnTo>
                  <a:pt x="10795" y="11773"/>
                </a:lnTo>
                <a:lnTo>
                  <a:pt x="10307" y="12041"/>
                </a:lnTo>
                <a:lnTo>
                  <a:pt x="9819" y="12286"/>
                </a:lnTo>
                <a:lnTo>
                  <a:pt x="9281" y="12457"/>
                </a:lnTo>
                <a:lnTo>
                  <a:pt x="8768" y="12603"/>
                </a:lnTo>
                <a:lnTo>
                  <a:pt x="8207" y="12676"/>
                </a:lnTo>
                <a:lnTo>
                  <a:pt x="7645" y="12701"/>
                </a:lnTo>
                <a:lnTo>
                  <a:pt x="7083" y="12676"/>
                </a:lnTo>
                <a:lnTo>
                  <a:pt x="6521" y="12603"/>
                </a:lnTo>
                <a:lnTo>
                  <a:pt x="6009" y="12457"/>
                </a:lnTo>
                <a:lnTo>
                  <a:pt x="5471" y="12286"/>
                </a:lnTo>
                <a:lnTo>
                  <a:pt x="4983" y="12041"/>
                </a:lnTo>
                <a:lnTo>
                  <a:pt x="4494" y="11773"/>
                </a:lnTo>
                <a:lnTo>
                  <a:pt x="4055" y="11431"/>
                </a:lnTo>
                <a:lnTo>
                  <a:pt x="3640" y="11065"/>
                </a:lnTo>
                <a:lnTo>
                  <a:pt x="3591" y="10967"/>
                </a:lnTo>
                <a:lnTo>
                  <a:pt x="3542" y="10894"/>
                </a:lnTo>
                <a:lnTo>
                  <a:pt x="3517" y="10796"/>
                </a:lnTo>
                <a:lnTo>
                  <a:pt x="3493" y="10698"/>
                </a:lnTo>
                <a:lnTo>
                  <a:pt x="3517" y="10625"/>
                </a:lnTo>
                <a:lnTo>
                  <a:pt x="3542" y="10527"/>
                </a:lnTo>
                <a:lnTo>
                  <a:pt x="3591" y="10430"/>
                </a:lnTo>
                <a:lnTo>
                  <a:pt x="3640" y="10356"/>
                </a:lnTo>
                <a:lnTo>
                  <a:pt x="3713" y="10307"/>
                </a:lnTo>
                <a:lnTo>
                  <a:pt x="3811" y="10259"/>
                </a:lnTo>
                <a:lnTo>
                  <a:pt x="3884" y="10234"/>
                </a:lnTo>
                <a:lnTo>
                  <a:pt x="3981" y="10210"/>
                </a:lnTo>
                <a:lnTo>
                  <a:pt x="4079" y="10234"/>
                </a:lnTo>
                <a:lnTo>
                  <a:pt x="4177" y="10259"/>
                </a:lnTo>
                <a:lnTo>
                  <a:pt x="4250" y="10307"/>
                </a:lnTo>
                <a:lnTo>
                  <a:pt x="4323" y="10356"/>
                </a:lnTo>
                <a:lnTo>
                  <a:pt x="4690" y="10674"/>
                </a:lnTo>
                <a:lnTo>
                  <a:pt x="5056" y="10942"/>
                </a:lnTo>
                <a:lnTo>
                  <a:pt x="5447" y="11187"/>
                </a:lnTo>
                <a:lnTo>
                  <a:pt x="5862" y="11382"/>
                </a:lnTo>
                <a:lnTo>
                  <a:pt x="6277" y="11529"/>
                </a:lnTo>
                <a:lnTo>
                  <a:pt x="6717" y="11651"/>
                </a:lnTo>
                <a:lnTo>
                  <a:pt x="7181" y="11700"/>
                </a:lnTo>
                <a:lnTo>
                  <a:pt x="7645" y="11724"/>
                </a:lnTo>
                <a:lnTo>
                  <a:pt x="8109" y="11700"/>
                </a:lnTo>
                <a:lnTo>
                  <a:pt x="8573" y="11651"/>
                </a:lnTo>
                <a:lnTo>
                  <a:pt x="9013" y="11529"/>
                </a:lnTo>
                <a:lnTo>
                  <a:pt x="9428" y="11382"/>
                </a:lnTo>
                <a:lnTo>
                  <a:pt x="9843" y="11187"/>
                </a:lnTo>
                <a:lnTo>
                  <a:pt x="10234" y="10942"/>
                </a:lnTo>
                <a:lnTo>
                  <a:pt x="10600" y="10674"/>
                </a:lnTo>
                <a:lnTo>
                  <a:pt x="10966" y="10356"/>
                </a:lnTo>
                <a:lnTo>
                  <a:pt x="11040" y="10307"/>
                </a:lnTo>
                <a:lnTo>
                  <a:pt x="11113" y="10259"/>
                </a:lnTo>
                <a:lnTo>
                  <a:pt x="11211" y="10234"/>
                </a:lnTo>
                <a:lnTo>
                  <a:pt x="11308" y="10210"/>
                </a:lnTo>
                <a:close/>
                <a:moveTo>
                  <a:pt x="7254" y="1"/>
                </a:moveTo>
                <a:lnTo>
                  <a:pt x="6863" y="50"/>
                </a:lnTo>
                <a:lnTo>
                  <a:pt x="6473" y="99"/>
                </a:lnTo>
                <a:lnTo>
                  <a:pt x="6106" y="147"/>
                </a:lnTo>
                <a:lnTo>
                  <a:pt x="5740" y="245"/>
                </a:lnTo>
                <a:lnTo>
                  <a:pt x="5374" y="343"/>
                </a:lnTo>
                <a:lnTo>
                  <a:pt x="5007" y="465"/>
                </a:lnTo>
                <a:lnTo>
                  <a:pt x="4665" y="611"/>
                </a:lnTo>
                <a:lnTo>
                  <a:pt x="4323" y="758"/>
                </a:lnTo>
                <a:lnTo>
                  <a:pt x="4006" y="929"/>
                </a:lnTo>
                <a:lnTo>
                  <a:pt x="3688" y="1100"/>
                </a:lnTo>
                <a:lnTo>
                  <a:pt x="3371" y="1295"/>
                </a:lnTo>
                <a:lnTo>
                  <a:pt x="3078" y="1515"/>
                </a:lnTo>
                <a:lnTo>
                  <a:pt x="2785" y="1735"/>
                </a:lnTo>
                <a:lnTo>
                  <a:pt x="2516" y="1979"/>
                </a:lnTo>
                <a:lnTo>
                  <a:pt x="2247" y="2248"/>
                </a:lnTo>
                <a:lnTo>
                  <a:pt x="1979" y="2516"/>
                </a:lnTo>
                <a:lnTo>
                  <a:pt x="1735" y="2785"/>
                </a:lnTo>
                <a:lnTo>
                  <a:pt x="1515" y="3078"/>
                </a:lnTo>
                <a:lnTo>
                  <a:pt x="1295" y="3371"/>
                </a:lnTo>
                <a:lnTo>
                  <a:pt x="1100" y="3689"/>
                </a:lnTo>
                <a:lnTo>
                  <a:pt x="929" y="4006"/>
                </a:lnTo>
                <a:lnTo>
                  <a:pt x="758" y="4324"/>
                </a:lnTo>
                <a:lnTo>
                  <a:pt x="611" y="4666"/>
                </a:lnTo>
                <a:lnTo>
                  <a:pt x="465" y="5008"/>
                </a:lnTo>
                <a:lnTo>
                  <a:pt x="342" y="5374"/>
                </a:lnTo>
                <a:lnTo>
                  <a:pt x="245" y="5740"/>
                </a:lnTo>
                <a:lnTo>
                  <a:pt x="147" y="6107"/>
                </a:lnTo>
                <a:lnTo>
                  <a:pt x="98" y="6473"/>
                </a:lnTo>
                <a:lnTo>
                  <a:pt x="49" y="6864"/>
                </a:lnTo>
                <a:lnTo>
                  <a:pt x="1" y="7255"/>
                </a:lnTo>
                <a:lnTo>
                  <a:pt x="1" y="7645"/>
                </a:lnTo>
                <a:lnTo>
                  <a:pt x="1" y="8036"/>
                </a:lnTo>
                <a:lnTo>
                  <a:pt x="49" y="8427"/>
                </a:lnTo>
                <a:lnTo>
                  <a:pt x="98" y="8818"/>
                </a:lnTo>
                <a:lnTo>
                  <a:pt x="147" y="9184"/>
                </a:lnTo>
                <a:lnTo>
                  <a:pt x="245" y="9550"/>
                </a:lnTo>
                <a:lnTo>
                  <a:pt x="342" y="9917"/>
                </a:lnTo>
                <a:lnTo>
                  <a:pt x="465" y="10283"/>
                </a:lnTo>
                <a:lnTo>
                  <a:pt x="611" y="10625"/>
                </a:lnTo>
                <a:lnTo>
                  <a:pt x="758" y="10967"/>
                </a:lnTo>
                <a:lnTo>
                  <a:pt x="929" y="11284"/>
                </a:lnTo>
                <a:lnTo>
                  <a:pt x="1100" y="11602"/>
                </a:lnTo>
                <a:lnTo>
                  <a:pt x="1295" y="11919"/>
                </a:lnTo>
                <a:lnTo>
                  <a:pt x="1515" y="12212"/>
                </a:lnTo>
                <a:lnTo>
                  <a:pt x="1735" y="12506"/>
                </a:lnTo>
                <a:lnTo>
                  <a:pt x="1979" y="12774"/>
                </a:lnTo>
                <a:lnTo>
                  <a:pt x="2247" y="13043"/>
                </a:lnTo>
                <a:lnTo>
                  <a:pt x="2516" y="13311"/>
                </a:lnTo>
                <a:lnTo>
                  <a:pt x="2785" y="13556"/>
                </a:lnTo>
                <a:lnTo>
                  <a:pt x="3078" y="13776"/>
                </a:lnTo>
                <a:lnTo>
                  <a:pt x="3371" y="13995"/>
                </a:lnTo>
                <a:lnTo>
                  <a:pt x="3688" y="14191"/>
                </a:lnTo>
                <a:lnTo>
                  <a:pt x="4006" y="14362"/>
                </a:lnTo>
                <a:lnTo>
                  <a:pt x="4323" y="14533"/>
                </a:lnTo>
                <a:lnTo>
                  <a:pt x="4665" y="14679"/>
                </a:lnTo>
                <a:lnTo>
                  <a:pt x="5007" y="14826"/>
                </a:lnTo>
                <a:lnTo>
                  <a:pt x="5374" y="14948"/>
                </a:lnTo>
                <a:lnTo>
                  <a:pt x="5740" y="15046"/>
                </a:lnTo>
                <a:lnTo>
                  <a:pt x="6106" y="15143"/>
                </a:lnTo>
                <a:lnTo>
                  <a:pt x="6473" y="15192"/>
                </a:lnTo>
                <a:lnTo>
                  <a:pt x="6863" y="15241"/>
                </a:lnTo>
                <a:lnTo>
                  <a:pt x="7254" y="15290"/>
                </a:lnTo>
                <a:lnTo>
                  <a:pt x="8036" y="15290"/>
                </a:lnTo>
                <a:lnTo>
                  <a:pt x="8426" y="15241"/>
                </a:lnTo>
                <a:lnTo>
                  <a:pt x="8817" y="15192"/>
                </a:lnTo>
                <a:lnTo>
                  <a:pt x="9184" y="15143"/>
                </a:lnTo>
                <a:lnTo>
                  <a:pt x="9550" y="15046"/>
                </a:lnTo>
                <a:lnTo>
                  <a:pt x="9916" y="14948"/>
                </a:lnTo>
                <a:lnTo>
                  <a:pt x="10283" y="14826"/>
                </a:lnTo>
                <a:lnTo>
                  <a:pt x="10625" y="14679"/>
                </a:lnTo>
                <a:lnTo>
                  <a:pt x="10966" y="14533"/>
                </a:lnTo>
                <a:lnTo>
                  <a:pt x="11284" y="14362"/>
                </a:lnTo>
                <a:lnTo>
                  <a:pt x="11601" y="14191"/>
                </a:lnTo>
                <a:lnTo>
                  <a:pt x="11919" y="13995"/>
                </a:lnTo>
                <a:lnTo>
                  <a:pt x="12212" y="13776"/>
                </a:lnTo>
                <a:lnTo>
                  <a:pt x="12505" y="13556"/>
                </a:lnTo>
                <a:lnTo>
                  <a:pt x="12774" y="13311"/>
                </a:lnTo>
                <a:lnTo>
                  <a:pt x="13042" y="13043"/>
                </a:lnTo>
                <a:lnTo>
                  <a:pt x="13311" y="12774"/>
                </a:lnTo>
                <a:lnTo>
                  <a:pt x="13555" y="12506"/>
                </a:lnTo>
                <a:lnTo>
                  <a:pt x="13775" y="12212"/>
                </a:lnTo>
                <a:lnTo>
                  <a:pt x="13995" y="11919"/>
                </a:lnTo>
                <a:lnTo>
                  <a:pt x="14190" y="11602"/>
                </a:lnTo>
                <a:lnTo>
                  <a:pt x="14361" y="11284"/>
                </a:lnTo>
                <a:lnTo>
                  <a:pt x="14532" y="10967"/>
                </a:lnTo>
                <a:lnTo>
                  <a:pt x="14679" y="10625"/>
                </a:lnTo>
                <a:lnTo>
                  <a:pt x="14825" y="10283"/>
                </a:lnTo>
                <a:lnTo>
                  <a:pt x="14947" y="9917"/>
                </a:lnTo>
                <a:lnTo>
                  <a:pt x="15045" y="9550"/>
                </a:lnTo>
                <a:lnTo>
                  <a:pt x="15143" y="9184"/>
                </a:lnTo>
                <a:lnTo>
                  <a:pt x="15192" y="8818"/>
                </a:lnTo>
                <a:lnTo>
                  <a:pt x="15240" y="8427"/>
                </a:lnTo>
                <a:lnTo>
                  <a:pt x="15289" y="8036"/>
                </a:lnTo>
                <a:lnTo>
                  <a:pt x="15289" y="7645"/>
                </a:lnTo>
                <a:lnTo>
                  <a:pt x="15289" y="7255"/>
                </a:lnTo>
                <a:lnTo>
                  <a:pt x="15240" y="6864"/>
                </a:lnTo>
                <a:lnTo>
                  <a:pt x="15192" y="6473"/>
                </a:lnTo>
                <a:lnTo>
                  <a:pt x="15143" y="6107"/>
                </a:lnTo>
                <a:lnTo>
                  <a:pt x="15045" y="5740"/>
                </a:lnTo>
                <a:lnTo>
                  <a:pt x="14947" y="5374"/>
                </a:lnTo>
                <a:lnTo>
                  <a:pt x="14825" y="5008"/>
                </a:lnTo>
                <a:lnTo>
                  <a:pt x="14679" y="4666"/>
                </a:lnTo>
                <a:lnTo>
                  <a:pt x="14532" y="4324"/>
                </a:lnTo>
                <a:lnTo>
                  <a:pt x="14361" y="4006"/>
                </a:lnTo>
                <a:lnTo>
                  <a:pt x="14190" y="3689"/>
                </a:lnTo>
                <a:lnTo>
                  <a:pt x="13995" y="3371"/>
                </a:lnTo>
                <a:lnTo>
                  <a:pt x="13775" y="3078"/>
                </a:lnTo>
                <a:lnTo>
                  <a:pt x="13555" y="2785"/>
                </a:lnTo>
                <a:lnTo>
                  <a:pt x="13311" y="2516"/>
                </a:lnTo>
                <a:lnTo>
                  <a:pt x="13042" y="2248"/>
                </a:lnTo>
                <a:lnTo>
                  <a:pt x="12774" y="1979"/>
                </a:lnTo>
                <a:lnTo>
                  <a:pt x="12505" y="1735"/>
                </a:lnTo>
                <a:lnTo>
                  <a:pt x="12212" y="1515"/>
                </a:lnTo>
                <a:lnTo>
                  <a:pt x="11919" y="1295"/>
                </a:lnTo>
                <a:lnTo>
                  <a:pt x="11601" y="1100"/>
                </a:lnTo>
                <a:lnTo>
                  <a:pt x="11284" y="929"/>
                </a:lnTo>
                <a:lnTo>
                  <a:pt x="10966" y="758"/>
                </a:lnTo>
                <a:lnTo>
                  <a:pt x="10625" y="611"/>
                </a:lnTo>
                <a:lnTo>
                  <a:pt x="10283" y="465"/>
                </a:lnTo>
                <a:lnTo>
                  <a:pt x="9916" y="343"/>
                </a:lnTo>
                <a:lnTo>
                  <a:pt x="9550" y="245"/>
                </a:lnTo>
                <a:lnTo>
                  <a:pt x="9184" y="147"/>
                </a:lnTo>
                <a:lnTo>
                  <a:pt x="8817" y="99"/>
                </a:lnTo>
                <a:lnTo>
                  <a:pt x="8426" y="50"/>
                </a:lnTo>
                <a:lnTo>
                  <a:pt x="8036" y="1"/>
                </a:lnTo>
                <a:close/>
              </a:path>
            </a:pathLst>
          </a:custGeom>
          <a:solidFill>
            <a:srgbClr val="00B05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74303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3" name="Straight Connector 42"/>
          <p:cNvCxnSpPr/>
          <p:nvPr/>
        </p:nvCxnSpPr>
        <p:spPr>
          <a:xfrm>
            <a:off x="9486602" y="1239365"/>
            <a:ext cx="1531869" cy="0"/>
          </a:xfrm>
          <a:prstGeom prst="line">
            <a:avLst/>
          </a:prstGeom>
          <a:ln w="38100">
            <a:solidFill>
              <a:schemeClr val="accent5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10939238" y="1056805"/>
            <a:ext cx="28433" cy="4553442"/>
          </a:xfrm>
          <a:prstGeom prst="line">
            <a:avLst/>
          </a:prstGeom>
          <a:ln w="38100">
            <a:solidFill>
              <a:schemeClr val="accent5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8728634" y="5716481"/>
            <a:ext cx="2195856" cy="13711"/>
          </a:xfrm>
          <a:prstGeom prst="line">
            <a:avLst/>
          </a:prstGeom>
          <a:ln w="38100">
            <a:solidFill>
              <a:schemeClr val="accent5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rot="5400000">
            <a:off x="7550633" y="4479395"/>
            <a:ext cx="2400487" cy="14989"/>
          </a:xfrm>
          <a:prstGeom prst="line">
            <a:avLst/>
          </a:prstGeom>
          <a:ln w="38100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6284071" y="3278921"/>
            <a:ext cx="2474300" cy="15450"/>
          </a:xfrm>
          <a:prstGeom prst="line">
            <a:avLst/>
          </a:prstGeom>
          <a:ln w="38100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6428603" y="3380047"/>
            <a:ext cx="9541" cy="1528183"/>
          </a:xfrm>
          <a:prstGeom prst="line">
            <a:avLst/>
          </a:prstGeom>
          <a:ln w="38100">
            <a:solidFill>
              <a:schemeClr val="accent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425127" y="4957205"/>
            <a:ext cx="3042996" cy="19001"/>
          </a:xfrm>
          <a:prstGeom prst="line">
            <a:avLst/>
          </a:prstGeom>
          <a:ln w="38100">
            <a:solidFill>
              <a:schemeClr val="accent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rot="5400000">
            <a:off x="2202399" y="3353299"/>
            <a:ext cx="2400487" cy="14989"/>
          </a:xfrm>
          <a:prstGeom prst="line">
            <a:avLst/>
          </a:prstGeom>
          <a:ln w="38100"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009650" y="1778083"/>
            <a:ext cx="2400487" cy="14989"/>
          </a:xfrm>
          <a:prstGeom prst="line">
            <a:avLst/>
          </a:prstGeom>
          <a:ln w="3810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3"/>
          <p:cNvGrpSpPr/>
          <p:nvPr/>
        </p:nvGrpSpPr>
        <p:grpSpPr>
          <a:xfrm>
            <a:off x="2732707" y="1115642"/>
            <a:ext cx="1354861" cy="1354861"/>
            <a:chOff x="1438244" y="995722"/>
            <a:chExt cx="1396958" cy="1396958"/>
          </a:xfrm>
        </p:grpSpPr>
        <p:sp>
          <p:nvSpPr>
            <p:cNvPr id="3" name="Oval 2"/>
            <p:cNvSpPr/>
            <p:nvPr/>
          </p:nvSpPr>
          <p:spPr>
            <a:xfrm>
              <a:off x="1438244" y="995722"/>
              <a:ext cx="1396958" cy="1396958"/>
            </a:xfrm>
            <a:prstGeom prst="ellipse">
              <a:avLst/>
            </a:prstGeom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>
                    <a:lumMod val="85000"/>
                  </a:schemeClr>
                </a:gs>
                <a:gs pos="71000">
                  <a:schemeClr val="bg1"/>
                </a:gs>
              </a:gsLst>
              <a:path path="circle">
                <a:fillToRect l="100000" t="100000"/>
              </a:path>
            </a:gradFill>
            <a:ln>
              <a:noFill/>
            </a:ln>
            <a:effectLst>
              <a:outerShdw blurRad="88900" dist="114300" dir="2700000" sx="104000" sy="104000" algn="tl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Oval 1"/>
            <p:cNvSpPr/>
            <p:nvPr/>
          </p:nvSpPr>
          <p:spPr>
            <a:xfrm>
              <a:off x="1581267" y="1138745"/>
              <a:ext cx="1110912" cy="111091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88900" dir="6660000" sx="104000" sy="104000" algn="tl" rotWithShape="0">
                <a:prstClr val="black">
                  <a:alpha val="1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2732707" y="4251084"/>
            <a:ext cx="1354861" cy="1354861"/>
            <a:chOff x="1438244" y="995722"/>
            <a:chExt cx="1396958" cy="1396958"/>
          </a:xfrm>
        </p:grpSpPr>
        <p:sp>
          <p:nvSpPr>
            <p:cNvPr id="6" name="Oval 5"/>
            <p:cNvSpPr/>
            <p:nvPr/>
          </p:nvSpPr>
          <p:spPr>
            <a:xfrm>
              <a:off x="1438244" y="995722"/>
              <a:ext cx="1396958" cy="1396958"/>
            </a:xfrm>
            <a:prstGeom prst="ellipse">
              <a:avLst/>
            </a:prstGeom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>
                    <a:lumMod val="85000"/>
                  </a:schemeClr>
                </a:gs>
                <a:gs pos="71000">
                  <a:schemeClr val="bg1"/>
                </a:gs>
              </a:gsLst>
              <a:path path="circle">
                <a:fillToRect l="100000" t="100000"/>
              </a:path>
            </a:gradFill>
            <a:ln>
              <a:noFill/>
            </a:ln>
            <a:effectLst>
              <a:outerShdw blurRad="88900" dist="114300" dir="2700000" sx="104000" sy="104000" algn="tl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7" name="Oval 6"/>
            <p:cNvSpPr/>
            <p:nvPr/>
          </p:nvSpPr>
          <p:spPr>
            <a:xfrm>
              <a:off x="1581267" y="1138745"/>
              <a:ext cx="1110912" cy="111091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outerShdw blurRad="88900" dir="6660000" sx="104000" sy="104000" algn="tl" rotWithShape="0">
                <a:prstClr val="black">
                  <a:alpha val="1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760714" y="2609216"/>
            <a:ext cx="1354861" cy="1354861"/>
            <a:chOff x="1438244" y="995722"/>
            <a:chExt cx="1396958" cy="1396958"/>
          </a:xfrm>
        </p:grpSpPr>
        <p:sp>
          <p:nvSpPr>
            <p:cNvPr id="9" name="Oval 8"/>
            <p:cNvSpPr/>
            <p:nvPr/>
          </p:nvSpPr>
          <p:spPr>
            <a:xfrm>
              <a:off x="1438244" y="995722"/>
              <a:ext cx="1396958" cy="1396958"/>
            </a:xfrm>
            <a:prstGeom prst="ellipse">
              <a:avLst/>
            </a:prstGeom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>
                    <a:lumMod val="85000"/>
                  </a:schemeClr>
                </a:gs>
                <a:gs pos="71000">
                  <a:schemeClr val="bg1"/>
                </a:gs>
              </a:gsLst>
              <a:path path="circle">
                <a:fillToRect l="100000" t="100000"/>
              </a:path>
            </a:gradFill>
            <a:ln>
              <a:noFill/>
            </a:ln>
            <a:effectLst>
              <a:outerShdw blurRad="88900" dist="114300" dir="2700000" sx="104000" sy="104000" algn="tl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10" name="Oval 9"/>
            <p:cNvSpPr/>
            <p:nvPr/>
          </p:nvSpPr>
          <p:spPr>
            <a:xfrm>
              <a:off x="1581267" y="1138745"/>
              <a:ext cx="1110912" cy="1110912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>
              <a:outerShdw blurRad="88900" dir="6660000" sx="104000" sy="104000" algn="tl" rotWithShape="0">
                <a:prstClr val="black">
                  <a:alpha val="1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0275251" y="561935"/>
            <a:ext cx="1354861" cy="1354861"/>
            <a:chOff x="1438244" y="995722"/>
            <a:chExt cx="1396958" cy="1396958"/>
          </a:xfrm>
        </p:grpSpPr>
        <p:sp>
          <p:nvSpPr>
            <p:cNvPr id="12" name="Oval 11"/>
            <p:cNvSpPr/>
            <p:nvPr/>
          </p:nvSpPr>
          <p:spPr>
            <a:xfrm>
              <a:off x="1438244" y="995722"/>
              <a:ext cx="1396958" cy="1396958"/>
            </a:xfrm>
            <a:prstGeom prst="ellipse">
              <a:avLst/>
            </a:prstGeom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>
                    <a:lumMod val="85000"/>
                  </a:schemeClr>
                </a:gs>
                <a:gs pos="71000">
                  <a:schemeClr val="bg1"/>
                </a:gs>
              </a:gsLst>
              <a:path path="circle">
                <a:fillToRect l="100000" t="100000"/>
              </a:path>
            </a:gradFill>
            <a:ln>
              <a:noFill/>
            </a:ln>
            <a:effectLst>
              <a:outerShdw blurRad="88900" dist="114300" dir="2700000" sx="104000" sy="104000" algn="tl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13" name="Oval 12"/>
            <p:cNvSpPr/>
            <p:nvPr/>
          </p:nvSpPr>
          <p:spPr>
            <a:xfrm>
              <a:off x="1581267" y="1138745"/>
              <a:ext cx="1110912" cy="1110912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  <a:effectLst>
              <a:outerShdw blurRad="88900" dir="6660000" sx="104000" sy="104000" algn="tl" rotWithShape="0">
                <a:prstClr val="black">
                  <a:alpha val="1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8080941" y="5033446"/>
            <a:ext cx="1354861" cy="1354861"/>
            <a:chOff x="1438244" y="995722"/>
            <a:chExt cx="1396958" cy="1396958"/>
          </a:xfrm>
        </p:grpSpPr>
        <p:sp>
          <p:nvSpPr>
            <p:cNvPr id="15" name="Oval 14"/>
            <p:cNvSpPr/>
            <p:nvPr/>
          </p:nvSpPr>
          <p:spPr>
            <a:xfrm>
              <a:off x="1438244" y="995722"/>
              <a:ext cx="1396958" cy="1396958"/>
            </a:xfrm>
            <a:prstGeom prst="ellipse">
              <a:avLst/>
            </a:prstGeom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>
                    <a:lumMod val="85000"/>
                  </a:schemeClr>
                </a:gs>
                <a:gs pos="71000">
                  <a:schemeClr val="bg1"/>
                </a:gs>
              </a:gsLst>
              <a:path path="circle">
                <a:fillToRect l="100000" t="100000"/>
              </a:path>
            </a:gradFill>
            <a:ln>
              <a:noFill/>
            </a:ln>
            <a:effectLst>
              <a:outerShdw blurRad="88900" dist="114300" dir="2700000" sx="104000" sy="104000" algn="tl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16" name="Oval 15"/>
            <p:cNvSpPr/>
            <p:nvPr/>
          </p:nvSpPr>
          <p:spPr>
            <a:xfrm>
              <a:off x="1581267" y="1138745"/>
              <a:ext cx="1110912" cy="1110912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effectLst>
              <a:outerShdw blurRad="88900" dir="6660000" sx="104000" sy="104000" algn="tl" rotWithShape="0">
                <a:prstClr val="black">
                  <a:alpha val="1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51672FBC-FE7B-4068-9E8F-C74AA444EAE5}"/>
              </a:ext>
            </a:extLst>
          </p:cNvPr>
          <p:cNvSpPr txBox="1"/>
          <p:nvPr/>
        </p:nvSpPr>
        <p:spPr>
          <a:xfrm>
            <a:off x="343971" y="4515420"/>
            <a:ext cx="2263907" cy="1454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err="1">
                <a:solidFill>
                  <a:schemeClr val="accent3"/>
                </a:solidFill>
                <a:latin typeface="Roboto" pitchFamily="2" charset="0"/>
                <a:ea typeface="Roboto" pitchFamily="2" charset="0"/>
                <a:cs typeface="Lato" panose="020F0502020204030203" pitchFamily="34" charset="0"/>
              </a:rPr>
              <a:t>Round</a:t>
            </a:r>
            <a:r>
              <a:rPr lang="hu-HU" b="1" dirty="0">
                <a:solidFill>
                  <a:schemeClr val="accent3"/>
                </a:solidFill>
                <a:latin typeface="Roboto" pitchFamily="2" charset="0"/>
                <a:ea typeface="Roboto" pitchFamily="2" charset="0"/>
                <a:cs typeface="Lato" panose="020F0502020204030203" pitchFamily="34" charset="0"/>
              </a:rPr>
              <a:t> 2 </a:t>
            </a:r>
          </a:p>
          <a:p>
            <a:endParaRPr lang="hu-HU" sz="1050" b="1" dirty="0">
              <a:solidFill>
                <a:schemeClr val="accent3"/>
              </a:solidFill>
              <a:latin typeface="Roboto" pitchFamily="2" charset="0"/>
              <a:ea typeface="Roboto" pitchFamily="2" charset="0"/>
              <a:cs typeface="Lato" panose="020F0502020204030203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u-HU" sz="1050" b="1" dirty="0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   </a:t>
            </a:r>
            <a:r>
              <a:rPr lang="hu-HU" sz="1200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Situation</a:t>
            </a:r>
            <a:r>
              <a:rPr lang="hu-HU" sz="1200" b="1" dirty="0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 and </a:t>
            </a:r>
            <a:r>
              <a:rPr lang="hu-HU" sz="1200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solution</a:t>
            </a:r>
            <a:endParaRPr lang="hu-HU" sz="1200" b="1" dirty="0">
              <a:latin typeface="Century Schoolbook" panose="02040604050505020304" pitchFamily="18" charset="0"/>
              <a:ea typeface="Roboto" pitchFamily="2" charset="0"/>
              <a:cs typeface="Lato" panose="020F050202020403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200" b="1" dirty="0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Opening restaurant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200" b="1" dirty="0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More </a:t>
            </a:r>
            <a:r>
              <a:rPr lang="hu-HU" sz="1200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investments</a:t>
            </a:r>
            <a:endParaRPr lang="hu-HU" sz="1200" b="1" dirty="0">
              <a:latin typeface="Century Schoolbook" panose="02040604050505020304" pitchFamily="18" charset="0"/>
              <a:ea typeface="Roboto" pitchFamily="2" charset="0"/>
              <a:cs typeface="Lato" panose="020F050202020403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200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Preperations</a:t>
            </a:r>
            <a:r>
              <a:rPr lang="hu-HU" sz="1200" b="1" dirty="0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 </a:t>
            </a:r>
            <a:r>
              <a:rPr lang="hu-HU" sz="1200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for</a:t>
            </a:r>
            <a:r>
              <a:rPr lang="hu-HU" sz="1200" b="1" dirty="0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 </a:t>
            </a:r>
            <a:r>
              <a:rPr lang="hu-HU" sz="1200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global</a:t>
            </a:r>
            <a:r>
              <a:rPr lang="hu-HU" sz="1200" b="1" dirty="0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 </a:t>
            </a:r>
            <a:r>
              <a:rPr lang="hu-HU" sz="1200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warming</a:t>
            </a:r>
            <a:r>
              <a:rPr lang="hu-HU" sz="1200" b="1" dirty="0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 </a:t>
            </a:r>
            <a:r>
              <a:rPr lang="hu-HU" sz="1200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report</a:t>
            </a:r>
            <a:endParaRPr lang="en-US" sz="1200" b="1" dirty="0">
              <a:latin typeface="Century Schoolbook" panose="02040604050505020304" pitchFamily="18" charset="0"/>
              <a:ea typeface="Roboto" pitchFamily="2" charset="0"/>
              <a:cs typeface="Lato" panose="020F0502020204030203" pitchFamily="34" charset="0"/>
            </a:endParaRPr>
          </a:p>
        </p:txBody>
      </p:sp>
      <p:sp>
        <p:nvSpPr>
          <p:cNvPr id="40" name="Freeform 39"/>
          <p:cNvSpPr/>
          <p:nvPr/>
        </p:nvSpPr>
        <p:spPr>
          <a:xfrm>
            <a:off x="606821" y="1583299"/>
            <a:ext cx="388791" cy="388791"/>
          </a:xfrm>
          <a:custGeom>
            <a:avLst/>
            <a:gdLst>
              <a:gd name="connsiteX0" fmla="*/ 340101 w 919868"/>
              <a:gd name="connsiteY0" fmla="*/ 301708 h 919868"/>
              <a:gd name="connsiteX1" fmla="*/ 459934 w 919868"/>
              <a:gd name="connsiteY1" fmla="*/ 459934 h 919868"/>
              <a:gd name="connsiteX2" fmla="*/ 340101 w 919868"/>
              <a:gd name="connsiteY2" fmla="*/ 618160 h 919868"/>
              <a:gd name="connsiteX3" fmla="*/ 459934 w 919868"/>
              <a:gd name="connsiteY3" fmla="*/ 618160 h 919868"/>
              <a:gd name="connsiteX4" fmla="*/ 579767 w 919868"/>
              <a:gd name="connsiteY4" fmla="*/ 459934 h 919868"/>
              <a:gd name="connsiteX5" fmla="*/ 459934 w 919868"/>
              <a:gd name="connsiteY5" fmla="*/ 301708 h 919868"/>
              <a:gd name="connsiteX6" fmla="*/ 459934 w 919868"/>
              <a:gd name="connsiteY6" fmla="*/ 0 h 919868"/>
              <a:gd name="connsiteX7" fmla="*/ 919868 w 919868"/>
              <a:gd name="connsiteY7" fmla="*/ 459934 h 919868"/>
              <a:gd name="connsiteX8" fmla="*/ 459934 w 919868"/>
              <a:gd name="connsiteY8" fmla="*/ 919868 h 919868"/>
              <a:gd name="connsiteX9" fmla="*/ 0 w 919868"/>
              <a:gd name="connsiteY9" fmla="*/ 459934 h 919868"/>
              <a:gd name="connsiteX10" fmla="*/ 459934 w 919868"/>
              <a:gd name="connsiteY10" fmla="*/ 0 h 919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19868" h="919868">
                <a:moveTo>
                  <a:pt x="340101" y="301708"/>
                </a:moveTo>
                <a:lnTo>
                  <a:pt x="459934" y="459934"/>
                </a:lnTo>
                <a:lnTo>
                  <a:pt x="340101" y="618160"/>
                </a:lnTo>
                <a:lnTo>
                  <a:pt x="459934" y="618160"/>
                </a:lnTo>
                <a:lnTo>
                  <a:pt x="579767" y="459934"/>
                </a:lnTo>
                <a:lnTo>
                  <a:pt x="459934" y="301708"/>
                </a:lnTo>
                <a:close/>
                <a:moveTo>
                  <a:pt x="459934" y="0"/>
                </a:moveTo>
                <a:cubicBezTo>
                  <a:pt x="713949" y="0"/>
                  <a:pt x="919868" y="205919"/>
                  <a:pt x="919868" y="459934"/>
                </a:cubicBezTo>
                <a:cubicBezTo>
                  <a:pt x="919868" y="713949"/>
                  <a:pt x="713949" y="919868"/>
                  <a:pt x="459934" y="919868"/>
                </a:cubicBezTo>
                <a:cubicBezTo>
                  <a:pt x="205919" y="919868"/>
                  <a:pt x="0" y="713949"/>
                  <a:pt x="0" y="459934"/>
                </a:cubicBezTo>
                <a:cubicBezTo>
                  <a:pt x="0" y="205919"/>
                  <a:pt x="205919" y="0"/>
                  <a:pt x="45993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1672FBC-FE7B-4068-9E8F-C74AA444EAE5}"/>
              </a:ext>
            </a:extLst>
          </p:cNvPr>
          <p:cNvSpPr txBox="1"/>
          <p:nvPr/>
        </p:nvSpPr>
        <p:spPr>
          <a:xfrm>
            <a:off x="281471" y="2042523"/>
            <a:ext cx="2363076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err="1">
                <a:solidFill>
                  <a:schemeClr val="accent1"/>
                </a:solidFill>
                <a:latin typeface="Roboto" pitchFamily="2" charset="0"/>
                <a:ea typeface="Roboto" pitchFamily="2" charset="0"/>
                <a:cs typeface="Lato" panose="020F0502020204030203" pitchFamily="34" charset="0"/>
              </a:rPr>
              <a:t>Round</a:t>
            </a:r>
            <a:r>
              <a:rPr lang="hu-HU" b="1" dirty="0">
                <a:solidFill>
                  <a:schemeClr val="accent1"/>
                </a:solidFill>
                <a:latin typeface="Roboto" pitchFamily="2" charset="0"/>
                <a:ea typeface="Roboto" pitchFamily="2" charset="0"/>
                <a:cs typeface="Lato" panose="020F0502020204030203" pitchFamily="34" charset="0"/>
              </a:rPr>
              <a:t> 1</a:t>
            </a:r>
          </a:p>
          <a:p>
            <a:endParaRPr lang="en-US" b="1" dirty="0">
              <a:solidFill>
                <a:schemeClr val="accent1"/>
              </a:solidFill>
              <a:latin typeface="Roboto" pitchFamily="2" charset="0"/>
              <a:ea typeface="Roboto" pitchFamily="2" charset="0"/>
              <a:cs typeface="Lato" panose="020F0502020204030203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u-HU" sz="1200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Situation</a:t>
            </a:r>
            <a:r>
              <a:rPr lang="hu-HU" sz="1200" b="1" dirty="0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 and </a:t>
            </a:r>
            <a:r>
              <a:rPr lang="hu-HU" sz="1200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solution</a:t>
            </a:r>
            <a:endParaRPr lang="hu-HU" sz="1200" b="1" dirty="0">
              <a:latin typeface="Century Schoolbook" panose="02040604050505020304" pitchFamily="18" charset="0"/>
              <a:ea typeface="Roboto" pitchFamily="2" charset="0"/>
              <a:cs typeface="Lato" panose="020F0502020204030203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u-HU" sz="1200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Pandemic</a:t>
            </a:r>
            <a:endParaRPr lang="hu-HU" sz="1200" b="1" dirty="0">
              <a:latin typeface="Century Schoolbook" panose="02040604050505020304" pitchFamily="18" charset="0"/>
              <a:ea typeface="Roboto" pitchFamily="2" charset="0"/>
              <a:cs typeface="Lato" panose="020F0502020204030203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u-HU" sz="1200" b="1" dirty="0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Extra </a:t>
            </a:r>
            <a:r>
              <a:rPr lang="hu-HU" sz="1200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cleaning</a:t>
            </a:r>
            <a:r>
              <a:rPr lang="hu-HU" sz="1200" b="1" dirty="0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u-HU" sz="1200" b="1" dirty="0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Restaurant is </a:t>
            </a:r>
            <a:r>
              <a:rPr lang="hu-HU" sz="1200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closed</a:t>
            </a:r>
            <a:endParaRPr lang="hu-HU" sz="1200" b="1" dirty="0">
              <a:latin typeface="Century Schoolbook" panose="02040604050505020304" pitchFamily="18" charset="0"/>
              <a:ea typeface="Roboto" pitchFamily="2" charset="0"/>
              <a:cs typeface="Lato" panose="020F0502020204030203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u-HU" sz="1200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Investing</a:t>
            </a:r>
            <a:r>
              <a:rPr lang="hu-HU" sz="1200" b="1" dirty="0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 in </a:t>
            </a:r>
            <a:r>
              <a:rPr lang="hu-HU" sz="1200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sustainablity</a:t>
            </a:r>
            <a:endParaRPr lang="hu-HU" sz="1200" b="1" dirty="0">
              <a:latin typeface="Century Schoolbook" panose="02040604050505020304" pitchFamily="18" charset="0"/>
              <a:ea typeface="Roboto" pitchFamily="2" charset="0"/>
              <a:cs typeface="Lato" panose="020F0502020204030203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u-HU" sz="1200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Keeping</a:t>
            </a:r>
            <a:r>
              <a:rPr lang="hu-HU" sz="1200" b="1" dirty="0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/ </a:t>
            </a:r>
            <a:r>
              <a:rPr lang="hu-HU" sz="1200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training</a:t>
            </a:r>
            <a:r>
              <a:rPr lang="hu-HU" sz="1200" b="1" dirty="0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 </a:t>
            </a:r>
            <a:r>
              <a:rPr lang="hu-HU" sz="1200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our</a:t>
            </a:r>
            <a:r>
              <a:rPr lang="hu-HU" sz="1200" b="1" dirty="0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 </a:t>
            </a:r>
            <a:r>
              <a:rPr lang="hu-HU" sz="1200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durability</a:t>
            </a:r>
            <a:r>
              <a:rPr lang="hu-HU" sz="1200" b="1" dirty="0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 </a:t>
            </a:r>
            <a:r>
              <a:rPr lang="hu-HU" sz="1200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staff</a:t>
            </a:r>
            <a:endParaRPr lang="hu-HU" sz="1200" b="1" dirty="0">
              <a:latin typeface="Century Schoolbook" panose="02040604050505020304" pitchFamily="18" charset="0"/>
              <a:ea typeface="Roboto" pitchFamily="2" charset="0"/>
              <a:cs typeface="Lato" panose="020F0502020204030203" pitchFamily="34" charset="0"/>
            </a:endParaRPr>
          </a:p>
          <a:p>
            <a:r>
              <a:rPr lang="en-US" sz="1200" dirty="0">
                <a:latin typeface="Roboto" pitchFamily="2" charset="0"/>
                <a:ea typeface="Roboto" pitchFamily="2" charset="0"/>
                <a:cs typeface="Lato" panose="020F0502020204030203" pitchFamily="34" charset="0"/>
              </a:rPr>
              <a:t> </a:t>
            </a:r>
          </a:p>
          <a:p>
            <a:endParaRPr lang="en-US" sz="1400" dirty="0">
              <a:latin typeface="Roboto" pitchFamily="2" charset="0"/>
              <a:ea typeface="Roboto" pitchFamily="2" charset="0"/>
              <a:cs typeface="Lato" panose="020F0502020204030203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1672FBC-FE7B-4068-9E8F-C74AA444EAE5}"/>
              </a:ext>
            </a:extLst>
          </p:cNvPr>
          <p:cNvSpPr txBox="1"/>
          <p:nvPr/>
        </p:nvSpPr>
        <p:spPr>
          <a:xfrm>
            <a:off x="3586083" y="2747929"/>
            <a:ext cx="2363076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err="1">
                <a:solidFill>
                  <a:schemeClr val="accent4"/>
                </a:solidFill>
                <a:latin typeface="Roboto" pitchFamily="2" charset="0"/>
                <a:ea typeface="Roboto" pitchFamily="2" charset="0"/>
                <a:cs typeface="Lato" panose="020F0502020204030203" pitchFamily="34" charset="0"/>
              </a:rPr>
              <a:t>Round</a:t>
            </a:r>
            <a:r>
              <a:rPr lang="hu-HU" b="1" dirty="0">
                <a:solidFill>
                  <a:schemeClr val="accent4"/>
                </a:solidFill>
                <a:latin typeface="Roboto" pitchFamily="2" charset="0"/>
                <a:ea typeface="Roboto" pitchFamily="2" charset="0"/>
                <a:cs typeface="Lato" panose="020F0502020204030203" pitchFamily="34" charset="0"/>
              </a:rPr>
              <a:t> 3</a:t>
            </a:r>
          </a:p>
          <a:p>
            <a:endParaRPr lang="hu-HU" b="1" dirty="0">
              <a:solidFill>
                <a:schemeClr val="accent4"/>
              </a:solidFill>
              <a:latin typeface="Roboto" pitchFamily="2" charset="0"/>
              <a:ea typeface="Roboto" pitchFamily="2" charset="0"/>
              <a:cs typeface="Lato" panose="020F0502020204030203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u-HU" sz="1200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Situation</a:t>
            </a:r>
            <a:r>
              <a:rPr lang="hu-HU" sz="1200" b="1" dirty="0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 and </a:t>
            </a:r>
            <a:r>
              <a:rPr lang="hu-HU" sz="1200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solution</a:t>
            </a:r>
            <a:endParaRPr lang="hu-HU" sz="1200" b="1" dirty="0">
              <a:latin typeface="Century Schoolbook" panose="02040604050505020304" pitchFamily="18" charset="0"/>
              <a:ea typeface="Roboto" pitchFamily="2" charset="0"/>
              <a:cs typeface="Lato" panose="020F0502020204030203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u-HU" sz="1200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Breakfast</a:t>
            </a:r>
            <a:r>
              <a:rPr lang="hu-HU" sz="1200" b="1" dirty="0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 </a:t>
            </a:r>
            <a:r>
              <a:rPr lang="hu-HU" sz="1200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opening</a:t>
            </a:r>
            <a:endParaRPr lang="hu-HU" sz="1200" b="1" dirty="0">
              <a:latin typeface="Century Schoolbook" panose="02040604050505020304" pitchFamily="18" charset="0"/>
              <a:ea typeface="Roboto" pitchFamily="2" charset="0"/>
              <a:cs typeface="Lato" panose="020F0502020204030203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u-HU" sz="1200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Changing</a:t>
            </a:r>
            <a:r>
              <a:rPr lang="hu-HU" sz="1200" b="1" dirty="0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 </a:t>
            </a:r>
            <a:r>
              <a:rPr lang="hu-HU" sz="1200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menu</a:t>
            </a:r>
            <a:endParaRPr lang="hu-HU" sz="1200" b="1" dirty="0">
              <a:latin typeface="Century Schoolbook" panose="02040604050505020304" pitchFamily="18" charset="0"/>
              <a:ea typeface="Roboto" pitchFamily="2" charset="0"/>
              <a:cs typeface="Lato" panose="020F0502020204030203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u-HU" sz="1200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Keeping</a:t>
            </a:r>
            <a:r>
              <a:rPr lang="hu-HU" sz="1200" b="1" dirty="0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 </a:t>
            </a:r>
            <a:r>
              <a:rPr lang="hu-HU" sz="1200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our</a:t>
            </a:r>
            <a:r>
              <a:rPr lang="hu-HU" sz="1200" b="1" dirty="0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 </a:t>
            </a:r>
            <a:r>
              <a:rPr lang="hu-HU" sz="1200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good</a:t>
            </a:r>
            <a:r>
              <a:rPr lang="hu-HU" sz="1200" b="1" dirty="0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 </a:t>
            </a:r>
            <a:r>
              <a:rPr lang="hu-HU" sz="1200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selling</a:t>
            </a:r>
            <a:r>
              <a:rPr lang="hu-HU" sz="1200" b="1" dirty="0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 </a:t>
            </a:r>
            <a:r>
              <a:rPr lang="hu-HU" sz="1200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product</a:t>
            </a:r>
            <a:r>
              <a:rPr lang="hu-HU" sz="1200" b="1" dirty="0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 and </a:t>
            </a:r>
            <a:r>
              <a:rPr lang="hu-HU" sz="1200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change</a:t>
            </a:r>
            <a:r>
              <a:rPr lang="hu-HU" sz="1200" b="1" dirty="0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 </a:t>
            </a:r>
            <a:r>
              <a:rPr lang="hu-HU" sz="1200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the</a:t>
            </a:r>
            <a:r>
              <a:rPr lang="hu-HU" sz="1200" b="1" dirty="0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 </a:t>
            </a:r>
            <a:r>
              <a:rPr lang="hu-HU" sz="1200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losers</a:t>
            </a:r>
            <a:endParaRPr lang="en-US" sz="1200" b="1" dirty="0">
              <a:latin typeface="Century Schoolbook" panose="02040604050505020304" pitchFamily="18" charset="0"/>
              <a:ea typeface="Roboto" pitchFamily="2" charset="0"/>
              <a:cs typeface="Lato" panose="020F0502020204030203" pitchFamily="34" charset="0"/>
            </a:endParaRPr>
          </a:p>
          <a:p>
            <a:endParaRPr lang="en-US" sz="1400" dirty="0">
              <a:latin typeface="Roboto" pitchFamily="2" charset="0"/>
              <a:ea typeface="Roboto" pitchFamily="2" charset="0"/>
              <a:cs typeface="Lato" panose="020F0502020204030203" pitchFamily="34" charset="0"/>
            </a:endParaRPr>
          </a:p>
        </p:txBody>
      </p:sp>
      <p:sp>
        <p:nvSpPr>
          <p:cNvPr id="46" name="Oval 45"/>
          <p:cNvSpPr/>
          <p:nvPr/>
        </p:nvSpPr>
        <p:spPr>
          <a:xfrm>
            <a:off x="9234149" y="1146476"/>
            <a:ext cx="211178" cy="211178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1672FBC-FE7B-4068-9E8F-C74AA444EAE5}"/>
              </a:ext>
            </a:extLst>
          </p:cNvPr>
          <p:cNvSpPr txBox="1"/>
          <p:nvPr/>
        </p:nvSpPr>
        <p:spPr>
          <a:xfrm>
            <a:off x="5342467" y="5124606"/>
            <a:ext cx="268275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err="1">
                <a:solidFill>
                  <a:schemeClr val="accent5"/>
                </a:solidFill>
                <a:latin typeface="Roboto" pitchFamily="2" charset="0"/>
                <a:ea typeface="Roboto" pitchFamily="2" charset="0"/>
                <a:cs typeface="Lato" panose="020F0502020204030203" pitchFamily="34" charset="0"/>
              </a:rPr>
              <a:t>Round</a:t>
            </a:r>
            <a:r>
              <a:rPr lang="hu-HU" b="1" dirty="0">
                <a:solidFill>
                  <a:schemeClr val="accent5"/>
                </a:solidFill>
                <a:latin typeface="Roboto" pitchFamily="2" charset="0"/>
                <a:ea typeface="Roboto" pitchFamily="2" charset="0"/>
                <a:cs typeface="Lato" panose="020F0502020204030203" pitchFamily="34" charset="0"/>
              </a:rPr>
              <a:t> 4</a:t>
            </a:r>
          </a:p>
          <a:p>
            <a:endParaRPr lang="en-US" b="1" dirty="0">
              <a:solidFill>
                <a:schemeClr val="accent5"/>
              </a:solidFill>
              <a:latin typeface="Roboto" pitchFamily="2" charset="0"/>
              <a:ea typeface="Roboto" pitchFamily="2" charset="0"/>
              <a:cs typeface="Lato" panose="020F0502020204030203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u-HU" sz="1200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Situation</a:t>
            </a:r>
            <a:r>
              <a:rPr lang="hu-HU" sz="1200" b="1" dirty="0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 and </a:t>
            </a:r>
            <a:r>
              <a:rPr lang="hu-HU" sz="1200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solution</a:t>
            </a:r>
            <a:endParaRPr lang="hu-HU" sz="1200" b="1" dirty="0">
              <a:latin typeface="Century Schoolbook" panose="02040604050505020304" pitchFamily="18" charset="0"/>
              <a:ea typeface="Roboto" pitchFamily="2" charset="0"/>
              <a:cs typeface="Lato" panose="020F0502020204030203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u-HU" sz="1200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Restaruant</a:t>
            </a:r>
            <a:r>
              <a:rPr lang="hu-HU" sz="1200" b="1" dirty="0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 </a:t>
            </a:r>
            <a:r>
              <a:rPr lang="hu-HU" sz="1200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wasn’t</a:t>
            </a:r>
            <a:r>
              <a:rPr lang="hu-HU" sz="1200" b="1" dirty="0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 </a:t>
            </a:r>
            <a:r>
              <a:rPr lang="hu-HU" sz="1200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making</a:t>
            </a:r>
            <a:r>
              <a:rPr lang="hu-HU" sz="1200" b="1" dirty="0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 </a:t>
            </a:r>
            <a:r>
              <a:rPr lang="hu-HU" sz="1200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any</a:t>
            </a:r>
            <a:r>
              <a:rPr lang="hu-HU" sz="1200" b="1" dirty="0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 profit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u-HU" sz="1200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Preperation</a:t>
            </a:r>
            <a:r>
              <a:rPr lang="hu-HU" sz="1200" b="1" dirty="0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 </a:t>
            </a:r>
            <a:r>
              <a:rPr lang="hu-HU" sz="1200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for</a:t>
            </a:r>
            <a:r>
              <a:rPr lang="hu-HU" sz="1200" b="1" dirty="0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 World </a:t>
            </a:r>
            <a:r>
              <a:rPr lang="hu-HU" sz="1200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Cup</a:t>
            </a:r>
            <a:endParaRPr lang="en-US" sz="1200" b="1" dirty="0">
              <a:latin typeface="Century Schoolbook" panose="02040604050505020304" pitchFamily="18" charset="0"/>
              <a:ea typeface="Roboto" pitchFamily="2" charset="0"/>
              <a:cs typeface="Lato" panose="020F0502020204030203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51672FBC-FE7B-4068-9E8F-C74AA444EAE5}"/>
              </a:ext>
            </a:extLst>
          </p:cNvPr>
          <p:cNvSpPr txBox="1"/>
          <p:nvPr/>
        </p:nvSpPr>
        <p:spPr>
          <a:xfrm>
            <a:off x="6894176" y="649325"/>
            <a:ext cx="236307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err="1">
                <a:solidFill>
                  <a:schemeClr val="accent6">
                    <a:lumMod val="75000"/>
                  </a:schemeClr>
                </a:solidFill>
                <a:latin typeface="Roboto" pitchFamily="2" charset="0"/>
                <a:ea typeface="Roboto" pitchFamily="2" charset="0"/>
                <a:cs typeface="Lato" panose="020F0502020204030203" pitchFamily="34" charset="0"/>
              </a:rPr>
              <a:t>Round</a:t>
            </a:r>
            <a:r>
              <a:rPr lang="hu-HU" b="1" dirty="0">
                <a:solidFill>
                  <a:schemeClr val="accent6">
                    <a:lumMod val="75000"/>
                  </a:schemeClr>
                </a:solidFill>
                <a:latin typeface="Roboto" pitchFamily="2" charset="0"/>
                <a:ea typeface="Roboto" pitchFamily="2" charset="0"/>
                <a:cs typeface="Lato" panose="020F0502020204030203" pitchFamily="34" charset="0"/>
              </a:rPr>
              <a:t> 5</a:t>
            </a:r>
          </a:p>
          <a:p>
            <a:endParaRPr lang="en-US" b="1" dirty="0">
              <a:solidFill>
                <a:schemeClr val="accent6">
                  <a:lumMod val="75000"/>
                </a:schemeClr>
              </a:solidFill>
              <a:latin typeface="Roboto" pitchFamily="2" charset="0"/>
              <a:ea typeface="Roboto" pitchFamily="2" charset="0"/>
              <a:cs typeface="Lato" panose="020F0502020204030203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u-HU" sz="1200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Situation</a:t>
            </a:r>
            <a:r>
              <a:rPr lang="hu-HU" sz="1200" b="1" dirty="0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 and </a:t>
            </a:r>
            <a:r>
              <a:rPr lang="hu-HU" sz="1200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solution</a:t>
            </a:r>
            <a:endParaRPr lang="hu-HU" sz="1200" b="1" dirty="0">
              <a:latin typeface="Century Schoolbook" panose="02040604050505020304" pitchFamily="18" charset="0"/>
              <a:ea typeface="Roboto" pitchFamily="2" charset="0"/>
              <a:cs typeface="Lato" panose="020F0502020204030203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u-HU" sz="1200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Sorted</a:t>
            </a:r>
            <a:r>
              <a:rPr lang="hu-HU" sz="1200" b="1" dirty="0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 </a:t>
            </a:r>
            <a:r>
              <a:rPr lang="hu-HU" sz="1200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put</a:t>
            </a:r>
            <a:r>
              <a:rPr lang="hu-HU" sz="1200" b="1" dirty="0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 </a:t>
            </a:r>
            <a:r>
              <a:rPr lang="hu-HU" sz="1200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inventory</a:t>
            </a:r>
            <a:r>
              <a:rPr lang="hu-HU" sz="1200" b="1" dirty="0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 </a:t>
            </a:r>
            <a:r>
              <a:rPr lang="hu-HU" sz="1200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for</a:t>
            </a:r>
            <a:r>
              <a:rPr lang="hu-HU" sz="1200" b="1" dirty="0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 World </a:t>
            </a:r>
            <a:r>
              <a:rPr lang="hu-HU" sz="1200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Cup</a:t>
            </a:r>
            <a:endParaRPr lang="hu-HU" sz="1200" b="1" dirty="0">
              <a:latin typeface="Century Schoolbook" panose="02040604050505020304" pitchFamily="18" charset="0"/>
              <a:ea typeface="Roboto" pitchFamily="2" charset="0"/>
              <a:cs typeface="Lato" panose="020F0502020204030203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u-HU" sz="1200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Preperation</a:t>
            </a:r>
            <a:r>
              <a:rPr lang="hu-HU" sz="1200" b="1" dirty="0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 </a:t>
            </a:r>
            <a:r>
              <a:rPr lang="hu-HU" sz="1200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for</a:t>
            </a:r>
            <a:r>
              <a:rPr lang="hu-HU" sz="1200" b="1" dirty="0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 World </a:t>
            </a:r>
            <a:r>
              <a:rPr lang="hu-HU" sz="1200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Cup</a:t>
            </a:r>
            <a:endParaRPr lang="hu-HU" sz="1200" b="1" dirty="0">
              <a:latin typeface="Century Schoolbook" panose="02040604050505020304" pitchFamily="18" charset="0"/>
              <a:ea typeface="Roboto" pitchFamily="2" charset="0"/>
              <a:cs typeface="Lato" panose="020F0502020204030203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u-HU" sz="1200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Small</a:t>
            </a:r>
            <a:r>
              <a:rPr lang="hu-HU" sz="1200" b="1" dirty="0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 </a:t>
            </a:r>
            <a:r>
              <a:rPr lang="hu-HU" sz="1200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change</a:t>
            </a:r>
            <a:r>
              <a:rPr lang="hu-HU" sz="1200" b="1" dirty="0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 in </a:t>
            </a:r>
            <a:r>
              <a:rPr lang="hu-HU" sz="1200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menu</a:t>
            </a:r>
            <a:endParaRPr lang="en-US" sz="1200" b="1" dirty="0">
              <a:latin typeface="Century Schoolbook" panose="02040604050505020304" pitchFamily="18" charset="0"/>
              <a:ea typeface="Roboto" pitchFamily="2" charset="0"/>
              <a:cs typeface="Lato" panose="020F0502020204030203" pitchFamily="34" charset="0"/>
            </a:endParaRPr>
          </a:p>
        </p:txBody>
      </p:sp>
      <p:grpSp>
        <p:nvGrpSpPr>
          <p:cNvPr id="49" name="Shape 453"/>
          <p:cNvGrpSpPr/>
          <p:nvPr/>
        </p:nvGrpSpPr>
        <p:grpSpPr>
          <a:xfrm>
            <a:off x="10753575" y="964247"/>
            <a:ext cx="457203" cy="487148"/>
            <a:chOff x="5970800" y="1619250"/>
            <a:chExt cx="428650" cy="456725"/>
          </a:xfrm>
          <a:solidFill>
            <a:schemeClr val="bg1"/>
          </a:solidFill>
        </p:grpSpPr>
        <p:sp>
          <p:nvSpPr>
            <p:cNvPr id="50" name="Shape 454"/>
            <p:cNvSpPr/>
            <p:nvPr/>
          </p:nvSpPr>
          <p:spPr>
            <a:xfrm>
              <a:off x="5970800" y="1674200"/>
              <a:ext cx="377975" cy="377950"/>
            </a:xfrm>
            <a:custGeom>
              <a:avLst/>
              <a:gdLst/>
              <a:ahLst/>
              <a:cxnLst/>
              <a:rect l="0" t="0" r="0" b="0"/>
              <a:pathLst>
                <a:path w="15119" h="15118" extrusionOk="0">
                  <a:moveTo>
                    <a:pt x="7181" y="0"/>
                  </a:moveTo>
                  <a:lnTo>
                    <a:pt x="6790" y="49"/>
                  </a:lnTo>
                  <a:lnTo>
                    <a:pt x="6424" y="98"/>
                  </a:lnTo>
                  <a:lnTo>
                    <a:pt x="6058" y="147"/>
                  </a:lnTo>
                  <a:lnTo>
                    <a:pt x="5691" y="244"/>
                  </a:lnTo>
                  <a:lnTo>
                    <a:pt x="5325" y="342"/>
                  </a:lnTo>
                  <a:lnTo>
                    <a:pt x="4983" y="464"/>
                  </a:lnTo>
                  <a:lnTo>
                    <a:pt x="4641" y="586"/>
                  </a:lnTo>
                  <a:lnTo>
                    <a:pt x="4299" y="733"/>
                  </a:lnTo>
                  <a:lnTo>
                    <a:pt x="3982" y="904"/>
                  </a:lnTo>
                  <a:lnTo>
                    <a:pt x="3664" y="1099"/>
                  </a:lnTo>
                  <a:lnTo>
                    <a:pt x="3347" y="1295"/>
                  </a:lnTo>
                  <a:lnTo>
                    <a:pt x="3053" y="1490"/>
                  </a:lnTo>
                  <a:lnTo>
                    <a:pt x="2760" y="1734"/>
                  </a:lnTo>
                  <a:lnTo>
                    <a:pt x="2492" y="1954"/>
                  </a:lnTo>
                  <a:lnTo>
                    <a:pt x="2223" y="2223"/>
                  </a:lnTo>
                  <a:lnTo>
                    <a:pt x="1979" y="2467"/>
                  </a:lnTo>
                  <a:lnTo>
                    <a:pt x="1735" y="2760"/>
                  </a:lnTo>
                  <a:lnTo>
                    <a:pt x="1515" y="3029"/>
                  </a:lnTo>
                  <a:lnTo>
                    <a:pt x="1295" y="3322"/>
                  </a:lnTo>
                  <a:lnTo>
                    <a:pt x="1100" y="3639"/>
                  </a:lnTo>
                  <a:lnTo>
                    <a:pt x="929" y="3957"/>
                  </a:lnTo>
                  <a:lnTo>
                    <a:pt x="758" y="4274"/>
                  </a:lnTo>
                  <a:lnTo>
                    <a:pt x="611" y="4616"/>
                  </a:lnTo>
                  <a:lnTo>
                    <a:pt x="465" y="4958"/>
                  </a:lnTo>
                  <a:lnTo>
                    <a:pt x="343" y="5300"/>
                  </a:lnTo>
                  <a:lnTo>
                    <a:pt x="245" y="5666"/>
                  </a:lnTo>
                  <a:lnTo>
                    <a:pt x="172" y="6033"/>
                  </a:lnTo>
                  <a:lnTo>
                    <a:pt x="98" y="6399"/>
                  </a:lnTo>
                  <a:lnTo>
                    <a:pt x="49" y="6790"/>
                  </a:lnTo>
                  <a:lnTo>
                    <a:pt x="25" y="7156"/>
                  </a:lnTo>
                  <a:lnTo>
                    <a:pt x="1" y="7547"/>
                  </a:lnTo>
                  <a:lnTo>
                    <a:pt x="25" y="7938"/>
                  </a:lnTo>
                  <a:lnTo>
                    <a:pt x="49" y="8328"/>
                  </a:lnTo>
                  <a:lnTo>
                    <a:pt x="98" y="8695"/>
                  </a:lnTo>
                  <a:lnTo>
                    <a:pt x="172" y="9085"/>
                  </a:lnTo>
                  <a:lnTo>
                    <a:pt x="245" y="9452"/>
                  </a:lnTo>
                  <a:lnTo>
                    <a:pt x="343" y="9794"/>
                  </a:lnTo>
                  <a:lnTo>
                    <a:pt x="465" y="10160"/>
                  </a:lnTo>
                  <a:lnTo>
                    <a:pt x="611" y="10502"/>
                  </a:lnTo>
                  <a:lnTo>
                    <a:pt x="758" y="10820"/>
                  </a:lnTo>
                  <a:lnTo>
                    <a:pt x="929" y="11161"/>
                  </a:lnTo>
                  <a:lnTo>
                    <a:pt x="1100" y="11479"/>
                  </a:lnTo>
                  <a:lnTo>
                    <a:pt x="1295" y="11772"/>
                  </a:lnTo>
                  <a:lnTo>
                    <a:pt x="1515" y="12065"/>
                  </a:lnTo>
                  <a:lnTo>
                    <a:pt x="1735" y="12358"/>
                  </a:lnTo>
                  <a:lnTo>
                    <a:pt x="1979" y="12627"/>
                  </a:lnTo>
                  <a:lnTo>
                    <a:pt x="2223" y="12895"/>
                  </a:lnTo>
                  <a:lnTo>
                    <a:pt x="2492" y="13140"/>
                  </a:lnTo>
                  <a:lnTo>
                    <a:pt x="2760" y="13384"/>
                  </a:lnTo>
                  <a:lnTo>
                    <a:pt x="3053" y="13604"/>
                  </a:lnTo>
                  <a:lnTo>
                    <a:pt x="3347" y="13824"/>
                  </a:lnTo>
                  <a:lnTo>
                    <a:pt x="3664" y="14019"/>
                  </a:lnTo>
                  <a:lnTo>
                    <a:pt x="3982" y="14190"/>
                  </a:lnTo>
                  <a:lnTo>
                    <a:pt x="4299" y="14361"/>
                  </a:lnTo>
                  <a:lnTo>
                    <a:pt x="4641" y="14507"/>
                  </a:lnTo>
                  <a:lnTo>
                    <a:pt x="4983" y="14654"/>
                  </a:lnTo>
                  <a:lnTo>
                    <a:pt x="5325" y="14776"/>
                  </a:lnTo>
                  <a:lnTo>
                    <a:pt x="5691" y="14874"/>
                  </a:lnTo>
                  <a:lnTo>
                    <a:pt x="6058" y="14947"/>
                  </a:lnTo>
                  <a:lnTo>
                    <a:pt x="6424" y="15020"/>
                  </a:lnTo>
                  <a:lnTo>
                    <a:pt x="6790" y="15069"/>
                  </a:lnTo>
                  <a:lnTo>
                    <a:pt x="7181" y="15094"/>
                  </a:lnTo>
                  <a:lnTo>
                    <a:pt x="7572" y="15118"/>
                  </a:lnTo>
                  <a:lnTo>
                    <a:pt x="7963" y="15094"/>
                  </a:lnTo>
                  <a:lnTo>
                    <a:pt x="8329" y="15069"/>
                  </a:lnTo>
                  <a:lnTo>
                    <a:pt x="8720" y="15020"/>
                  </a:lnTo>
                  <a:lnTo>
                    <a:pt x="9086" y="14947"/>
                  </a:lnTo>
                  <a:lnTo>
                    <a:pt x="9452" y="14874"/>
                  </a:lnTo>
                  <a:lnTo>
                    <a:pt x="9819" y="14776"/>
                  </a:lnTo>
                  <a:lnTo>
                    <a:pt x="10161" y="14654"/>
                  </a:lnTo>
                  <a:lnTo>
                    <a:pt x="10503" y="14507"/>
                  </a:lnTo>
                  <a:lnTo>
                    <a:pt x="10844" y="14361"/>
                  </a:lnTo>
                  <a:lnTo>
                    <a:pt x="11162" y="14190"/>
                  </a:lnTo>
                  <a:lnTo>
                    <a:pt x="11479" y="14019"/>
                  </a:lnTo>
                  <a:lnTo>
                    <a:pt x="11797" y="13824"/>
                  </a:lnTo>
                  <a:lnTo>
                    <a:pt x="12090" y="13604"/>
                  </a:lnTo>
                  <a:lnTo>
                    <a:pt x="12383" y="13384"/>
                  </a:lnTo>
                  <a:lnTo>
                    <a:pt x="12652" y="13140"/>
                  </a:lnTo>
                  <a:lnTo>
                    <a:pt x="12920" y="12895"/>
                  </a:lnTo>
                  <a:lnTo>
                    <a:pt x="13165" y="12627"/>
                  </a:lnTo>
                  <a:lnTo>
                    <a:pt x="13409" y="12358"/>
                  </a:lnTo>
                  <a:lnTo>
                    <a:pt x="13629" y="12065"/>
                  </a:lnTo>
                  <a:lnTo>
                    <a:pt x="13824" y="11772"/>
                  </a:lnTo>
                  <a:lnTo>
                    <a:pt x="14019" y="11479"/>
                  </a:lnTo>
                  <a:lnTo>
                    <a:pt x="14215" y="11161"/>
                  </a:lnTo>
                  <a:lnTo>
                    <a:pt x="14386" y="10820"/>
                  </a:lnTo>
                  <a:lnTo>
                    <a:pt x="14532" y="10502"/>
                  </a:lnTo>
                  <a:lnTo>
                    <a:pt x="14654" y="10160"/>
                  </a:lnTo>
                  <a:lnTo>
                    <a:pt x="14777" y="9794"/>
                  </a:lnTo>
                  <a:lnTo>
                    <a:pt x="14899" y="9452"/>
                  </a:lnTo>
                  <a:lnTo>
                    <a:pt x="14972" y="9085"/>
                  </a:lnTo>
                  <a:lnTo>
                    <a:pt x="15045" y="8695"/>
                  </a:lnTo>
                  <a:lnTo>
                    <a:pt x="15094" y="8328"/>
                  </a:lnTo>
                  <a:lnTo>
                    <a:pt x="15118" y="7938"/>
                  </a:lnTo>
                  <a:lnTo>
                    <a:pt x="15118" y="7547"/>
                  </a:lnTo>
                  <a:lnTo>
                    <a:pt x="15094" y="6936"/>
                  </a:lnTo>
                  <a:lnTo>
                    <a:pt x="15021" y="6326"/>
                  </a:lnTo>
                  <a:lnTo>
                    <a:pt x="14899" y="5740"/>
                  </a:lnTo>
                  <a:lnTo>
                    <a:pt x="14728" y="5178"/>
                  </a:lnTo>
                  <a:lnTo>
                    <a:pt x="14532" y="4616"/>
                  </a:lnTo>
                  <a:lnTo>
                    <a:pt x="14288" y="4079"/>
                  </a:lnTo>
                  <a:lnTo>
                    <a:pt x="13995" y="3590"/>
                  </a:lnTo>
                  <a:lnTo>
                    <a:pt x="13653" y="3102"/>
                  </a:lnTo>
                  <a:lnTo>
                    <a:pt x="13458" y="3053"/>
                  </a:lnTo>
                  <a:lnTo>
                    <a:pt x="12163" y="4347"/>
                  </a:lnTo>
                  <a:lnTo>
                    <a:pt x="12383" y="4689"/>
                  </a:lnTo>
                  <a:lnTo>
                    <a:pt x="12578" y="5056"/>
                  </a:lnTo>
                  <a:lnTo>
                    <a:pt x="12749" y="5446"/>
                  </a:lnTo>
                  <a:lnTo>
                    <a:pt x="12896" y="5837"/>
                  </a:lnTo>
                  <a:lnTo>
                    <a:pt x="13018" y="6252"/>
                  </a:lnTo>
                  <a:lnTo>
                    <a:pt x="13091" y="6668"/>
                  </a:lnTo>
                  <a:lnTo>
                    <a:pt x="13165" y="7107"/>
                  </a:lnTo>
                  <a:lnTo>
                    <a:pt x="13165" y="7547"/>
                  </a:lnTo>
                  <a:lnTo>
                    <a:pt x="13140" y="8133"/>
                  </a:lnTo>
                  <a:lnTo>
                    <a:pt x="13067" y="8695"/>
                  </a:lnTo>
                  <a:lnTo>
                    <a:pt x="12920" y="9208"/>
                  </a:lnTo>
                  <a:lnTo>
                    <a:pt x="12725" y="9745"/>
                  </a:lnTo>
                  <a:lnTo>
                    <a:pt x="12505" y="10233"/>
                  </a:lnTo>
                  <a:lnTo>
                    <a:pt x="12212" y="10673"/>
                  </a:lnTo>
                  <a:lnTo>
                    <a:pt x="11895" y="11113"/>
                  </a:lnTo>
                  <a:lnTo>
                    <a:pt x="11528" y="11503"/>
                  </a:lnTo>
                  <a:lnTo>
                    <a:pt x="11138" y="11870"/>
                  </a:lnTo>
                  <a:lnTo>
                    <a:pt x="10698" y="12187"/>
                  </a:lnTo>
                  <a:lnTo>
                    <a:pt x="10234" y="12480"/>
                  </a:lnTo>
                  <a:lnTo>
                    <a:pt x="9745" y="12725"/>
                  </a:lnTo>
                  <a:lnTo>
                    <a:pt x="9233" y="12895"/>
                  </a:lnTo>
                  <a:lnTo>
                    <a:pt x="8695" y="13042"/>
                  </a:lnTo>
                  <a:lnTo>
                    <a:pt x="8133" y="13140"/>
                  </a:lnTo>
                  <a:lnTo>
                    <a:pt x="7572" y="13164"/>
                  </a:lnTo>
                  <a:lnTo>
                    <a:pt x="6986" y="13140"/>
                  </a:lnTo>
                  <a:lnTo>
                    <a:pt x="6448" y="13042"/>
                  </a:lnTo>
                  <a:lnTo>
                    <a:pt x="5911" y="12895"/>
                  </a:lnTo>
                  <a:lnTo>
                    <a:pt x="5398" y="12725"/>
                  </a:lnTo>
                  <a:lnTo>
                    <a:pt x="4910" y="12480"/>
                  </a:lnTo>
                  <a:lnTo>
                    <a:pt x="4446" y="12187"/>
                  </a:lnTo>
                  <a:lnTo>
                    <a:pt x="4006" y="11870"/>
                  </a:lnTo>
                  <a:lnTo>
                    <a:pt x="3615" y="11503"/>
                  </a:lnTo>
                  <a:lnTo>
                    <a:pt x="3249" y="11113"/>
                  </a:lnTo>
                  <a:lnTo>
                    <a:pt x="2931" y="10673"/>
                  </a:lnTo>
                  <a:lnTo>
                    <a:pt x="2638" y="10233"/>
                  </a:lnTo>
                  <a:lnTo>
                    <a:pt x="2418" y="9745"/>
                  </a:lnTo>
                  <a:lnTo>
                    <a:pt x="2223" y="9208"/>
                  </a:lnTo>
                  <a:lnTo>
                    <a:pt x="2077" y="8695"/>
                  </a:lnTo>
                  <a:lnTo>
                    <a:pt x="2003" y="8133"/>
                  </a:lnTo>
                  <a:lnTo>
                    <a:pt x="1954" y="7547"/>
                  </a:lnTo>
                  <a:lnTo>
                    <a:pt x="2003" y="6985"/>
                  </a:lnTo>
                  <a:lnTo>
                    <a:pt x="2077" y="6423"/>
                  </a:lnTo>
                  <a:lnTo>
                    <a:pt x="2223" y="5886"/>
                  </a:lnTo>
                  <a:lnTo>
                    <a:pt x="2418" y="5373"/>
                  </a:lnTo>
                  <a:lnTo>
                    <a:pt x="2638" y="4885"/>
                  </a:lnTo>
                  <a:lnTo>
                    <a:pt x="2931" y="4421"/>
                  </a:lnTo>
                  <a:lnTo>
                    <a:pt x="3249" y="4005"/>
                  </a:lnTo>
                  <a:lnTo>
                    <a:pt x="3615" y="3590"/>
                  </a:lnTo>
                  <a:lnTo>
                    <a:pt x="4006" y="3224"/>
                  </a:lnTo>
                  <a:lnTo>
                    <a:pt x="4446" y="2906"/>
                  </a:lnTo>
                  <a:lnTo>
                    <a:pt x="4910" y="2638"/>
                  </a:lnTo>
                  <a:lnTo>
                    <a:pt x="5398" y="2394"/>
                  </a:lnTo>
                  <a:lnTo>
                    <a:pt x="5911" y="2198"/>
                  </a:lnTo>
                  <a:lnTo>
                    <a:pt x="6448" y="2076"/>
                  </a:lnTo>
                  <a:lnTo>
                    <a:pt x="6986" y="1978"/>
                  </a:lnTo>
                  <a:lnTo>
                    <a:pt x="7572" y="1954"/>
                  </a:lnTo>
                  <a:lnTo>
                    <a:pt x="8011" y="1978"/>
                  </a:lnTo>
                  <a:lnTo>
                    <a:pt x="8451" y="2027"/>
                  </a:lnTo>
                  <a:lnTo>
                    <a:pt x="8866" y="2100"/>
                  </a:lnTo>
                  <a:lnTo>
                    <a:pt x="9281" y="2223"/>
                  </a:lnTo>
                  <a:lnTo>
                    <a:pt x="9672" y="2369"/>
                  </a:lnTo>
                  <a:lnTo>
                    <a:pt x="10063" y="2540"/>
                  </a:lnTo>
                  <a:lnTo>
                    <a:pt x="10429" y="2735"/>
                  </a:lnTo>
                  <a:lnTo>
                    <a:pt x="10771" y="2955"/>
                  </a:lnTo>
                  <a:lnTo>
                    <a:pt x="11943" y="1807"/>
                  </a:lnTo>
                  <a:lnTo>
                    <a:pt x="11846" y="1343"/>
                  </a:lnTo>
                  <a:lnTo>
                    <a:pt x="11382" y="1026"/>
                  </a:lnTo>
                  <a:lnTo>
                    <a:pt x="10893" y="782"/>
                  </a:lnTo>
                  <a:lnTo>
                    <a:pt x="10380" y="537"/>
                  </a:lnTo>
                  <a:lnTo>
                    <a:pt x="9843" y="342"/>
                  </a:lnTo>
                  <a:lnTo>
                    <a:pt x="9306" y="195"/>
                  </a:lnTo>
                  <a:lnTo>
                    <a:pt x="8744" y="98"/>
                  </a:lnTo>
                  <a:lnTo>
                    <a:pt x="8158" y="25"/>
                  </a:lnTo>
                  <a:lnTo>
                    <a:pt x="757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solidFill>
                  <a:srgbClr val="434343"/>
                </a:solidFill>
              </a:endParaRPr>
            </a:p>
          </p:txBody>
        </p:sp>
        <p:sp>
          <p:nvSpPr>
            <p:cNvPr id="51" name="Shape 455"/>
            <p:cNvSpPr/>
            <p:nvPr/>
          </p:nvSpPr>
          <p:spPr>
            <a:xfrm>
              <a:off x="6068500" y="1771875"/>
              <a:ext cx="182575" cy="182600"/>
            </a:xfrm>
            <a:custGeom>
              <a:avLst/>
              <a:gdLst/>
              <a:ahLst/>
              <a:cxnLst/>
              <a:rect l="0" t="0" r="0" b="0"/>
              <a:pathLst>
                <a:path w="7303" h="7304" extrusionOk="0">
                  <a:moveTo>
                    <a:pt x="3664" y="1"/>
                  </a:moveTo>
                  <a:lnTo>
                    <a:pt x="3297" y="25"/>
                  </a:lnTo>
                  <a:lnTo>
                    <a:pt x="2931" y="74"/>
                  </a:lnTo>
                  <a:lnTo>
                    <a:pt x="2565" y="147"/>
                  </a:lnTo>
                  <a:lnTo>
                    <a:pt x="2247" y="294"/>
                  </a:lnTo>
                  <a:lnTo>
                    <a:pt x="1930" y="440"/>
                  </a:lnTo>
                  <a:lnTo>
                    <a:pt x="1612" y="611"/>
                  </a:lnTo>
                  <a:lnTo>
                    <a:pt x="1344" y="831"/>
                  </a:lnTo>
                  <a:lnTo>
                    <a:pt x="1075" y="1075"/>
                  </a:lnTo>
                  <a:lnTo>
                    <a:pt x="831" y="1320"/>
                  </a:lnTo>
                  <a:lnTo>
                    <a:pt x="635" y="1613"/>
                  </a:lnTo>
                  <a:lnTo>
                    <a:pt x="440" y="1906"/>
                  </a:lnTo>
                  <a:lnTo>
                    <a:pt x="293" y="2223"/>
                  </a:lnTo>
                  <a:lnTo>
                    <a:pt x="171" y="2565"/>
                  </a:lnTo>
                  <a:lnTo>
                    <a:pt x="74" y="2907"/>
                  </a:lnTo>
                  <a:lnTo>
                    <a:pt x="25" y="3273"/>
                  </a:lnTo>
                  <a:lnTo>
                    <a:pt x="0" y="3640"/>
                  </a:lnTo>
                  <a:lnTo>
                    <a:pt x="25" y="4031"/>
                  </a:lnTo>
                  <a:lnTo>
                    <a:pt x="74" y="4373"/>
                  </a:lnTo>
                  <a:lnTo>
                    <a:pt x="171" y="4739"/>
                  </a:lnTo>
                  <a:lnTo>
                    <a:pt x="293" y="5081"/>
                  </a:lnTo>
                  <a:lnTo>
                    <a:pt x="440" y="5398"/>
                  </a:lnTo>
                  <a:lnTo>
                    <a:pt x="635" y="5691"/>
                  </a:lnTo>
                  <a:lnTo>
                    <a:pt x="831" y="5960"/>
                  </a:lnTo>
                  <a:lnTo>
                    <a:pt x="1075" y="6229"/>
                  </a:lnTo>
                  <a:lnTo>
                    <a:pt x="1344" y="6473"/>
                  </a:lnTo>
                  <a:lnTo>
                    <a:pt x="1612" y="6668"/>
                  </a:lnTo>
                  <a:lnTo>
                    <a:pt x="1930" y="6864"/>
                  </a:lnTo>
                  <a:lnTo>
                    <a:pt x="2247" y="7010"/>
                  </a:lnTo>
                  <a:lnTo>
                    <a:pt x="2565" y="7132"/>
                  </a:lnTo>
                  <a:lnTo>
                    <a:pt x="2931" y="7230"/>
                  </a:lnTo>
                  <a:lnTo>
                    <a:pt x="3297" y="7279"/>
                  </a:lnTo>
                  <a:lnTo>
                    <a:pt x="3664" y="7303"/>
                  </a:lnTo>
                  <a:lnTo>
                    <a:pt x="4030" y="7279"/>
                  </a:lnTo>
                  <a:lnTo>
                    <a:pt x="4396" y="7230"/>
                  </a:lnTo>
                  <a:lnTo>
                    <a:pt x="4738" y="7132"/>
                  </a:lnTo>
                  <a:lnTo>
                    <a:pt x="5080" y="7010"/>
                  </a:lnTo>
                  <a:lnTo>
                    <a:pt x="5398" y="6864"/>
                  </a:lnTo>
                  <a:lnTo>
                    <a:pt x="5691" y="6668"/>
                  </a:lnTo>
                  <a:lnTo>
                    <a:pt x="5984" y="6473"/>
                  </a:lnTo>
                  <a:lnTo>
                    <a:pt x="6253" y="6229"/>
                  </a:lnTo>
                  <a:lnTo>
                    <a:pt x="6472" y="5960"/>
                  </a:lnTo>
                  <a:lnTo>
                    <a:pt x="6692" y="5691"/>
                  </a:lnTo>
                  <a:lnTo>
                    <a:pt x="6863" y="5398"/>
                  </a:lnTo>
                  <a:lnTo>
                    <a:pt x="7034" y="5081"/>
                  </a:lnTo>
                  <a:lnTo>
                    <a:pt x="7156" y="4739"/>
                  </a:lnTo>
                  <a:lnTo>
                    <a:pt x="7230" y="4373"/>
                  </a:lnTo>
                  <a:lnTo>
                    <a:pt x="7303" y="4031"/>
                  </a:lnTo>
                  <a:lnTo>
                    <a:pt x="7303" y="3640"/>
                  </a:lnTo>
                  <a:lnTo>
                    <a:pt x="7303" y="3396"/>
                  </a:lnTo>
                  <a:lnTo>
                    <a:pt x="7278" y="3176"/>
                  </a:lnTo>
                  <a:lnTo>
                    <a:pt x="7254" y="2932"/>
                  </a:lnTo>
                  <a:lnTo>
                    <a:pt x="7181" y="2712"/>
                  </a:lnTo>
                  <a:lnTo>
                    <a:pt x="7132" y="2492"/>
                  </a:lnTo>
                  <a:lnTo>
                    <a:pt x="7034" y="2272"/>
                  </a:lnTo>
                  <a:lnTo>
                    <a:pt x="6839" y="1857"/>
                  </a:lnTo>
                  <a:lnTo>
                    <a:pt x="5325" y="3347"/>
                  </a:lnTo>
                  <a:lnTo>
                    <a:pt x="5349" y="3640"/>
                  </a:lnTo>
                  <a:lnTo>
                    <a:pt x="5349" y="3811"/>
                  </a:lnTo>
                  <a:lnTo>
                    <a:pt x="5325" y="3982"/>
                  </a:lnTo>
                  <a:lnTo>
                    <a:pt x="5276" y="4153"/>
                  </a:lnTo>
                  <a:lnTo>
                    <a:pt x="5227" y="4299"/>
                  </a:lnTo>
                  <a:lnTo>
                    <a:pt x="5154" y="4446"/>
                  </a:lnTo>
                  <a:lnTo>
                    <a:pt x="5080" y="4592"/>
                  </a:lnTo>
                  <a:lnTo>
                    <a:pt x="4983" y="4739"/>
                  </a:lnTo>
                  <a:lnTo>
                    <a:pt x="4860" y="4861"/>
                  </a:lnTo>
                  <a:lnTo>
                    <a:pt x="4738" y="4959"/>
                  </a:lnTo>
                  <a:lnTo>
                    <a:pt x="4616" y="5056"/>
                  </a:lnTo>
                  <a:lnTo>
                    <a:pt x="4470" y="5154"/>
                  </a:lnTo>
                  <a:lnTo>
                    <a:pt x="4323" y="5203"/>
                  </a:lnTo>
                  <a:lnTo>
                    <a:pt x="4177" y="5276"/>
                  </a:lnTo>
                  <a:lnTo>
                    <a:pt x="4006" y="5301"/>
                  </a:lnTo>
                  <a:lnTo>
                    <a:pt x="3835" y="5349"/>
                  </a:lnTo>
                  <a:lnTo>
                    <a:pt x="3493" y="5349"/>
                  </a:lnTo>
                  <a:lnTo>
                    <a:pt x="3322" y="5301"/>
                  </a:lnTo>
                  <a:lnTo>
                    <a:pt x="3151" y="5276"/>
                  </a:lnTo>
                  <a:lnTo>
                    <a:pt x="3004" y="5203"/>
                  </a:lnTo>
                  <a:lnTo>
                    <a:pt x="2858" y="5154"/>
                  </a:lnTo>
                  <a:lnTo>
                    <a:pt x="2711" y="5056"/>
                  </a:lnTo>
                  <a:lnTo>
                    <a:pt x="2589" y="4959"/>
                  </a:lnTo>
                  <a:lnTo>
                    <a:pt x="2467" y="4861"/>
                  </a:lnTo>
                  <a:lnTo>
                    <a:pt x="2345" y="4739"/>
                  </a:lnTo>
                  <a:lnTo>
                    <a:pt x="2247" y="4592"/>
                  </a:lnTo>
                  <a:lnTo>
                    <a:pt x="2174" y="4446"/>
                  </a:lnTo>
                  <a:lnTo>
                    <a:pt x="2101" y="4299"/>
                  </a:lnTo>
                  <a:lnTo>
                    <a:pt x="2027" y="4153"/>
                  </a:lnTo>
                  <a:lnTo>
                    <a:pt x="2003" y="3982"/>
                  </a:lnTo>
                  <a:lnTo>
                    <a:pt x="1979" y="3811"/>
                  </a:lnTo>
                  <a:lnTo>
                    <a:pt x="1954" y="3640"/>
                  </a:lnTo>
                  <a:lnTo>
                    <a:pt x="1979" y="3469"/>
                  </a:lnTo>
                  <a:lnTo>
                    <a:pt x="2003" y="3298"/>
                  </a:lnTo>
                  <a:lnTo>
                    <a:pt x="2027" y="3151"/>
                  </a:lnTo>
                  <a:lnTo>
                    <a:pt x="2101" y="2980"/>
                  </a:lnTo>
                  <a:lnTo>
                    <a:pt x="2174" y="2834"/>
                  </a:lnTo>
                  <a:lnTo>
                    <a:pt x="2247" y="2687"/>
                  </a:lnTo>
                  <a:lnTo>
                    <a:pt x="2345" y="2565"/>
                  </a:lnTo>
                  <a:lnTo>
                    <a:pt x="2467" y="2443"/>
                  </a:lnTo>
                  <a:lnTo>
                    <a:pt x="2589" y="2345"/>
                  </a:lnTo>
                  <a:lnTo>
                    <a:pt x="2711" y="2248"/>
                  </a:lnTo>
                  <a:lnTo>
                    <a:pt x="2858" y="2150"/>
                  </a:lnTo>
                  <a:lnTo>
                    <a:pt x="3004" y="2077"/>
                  </a:lnTo>
                  <a:lnTo>
                    <a:pt x="3151" y="2028"/>
                  </a:lnTo>
                  <a:lnTo>
                    <a:pt x="3322" y="1979"/>
                  </a:lnTo>
                  <a:lnTo>
                    <a:pt x="3493" y="1955"/>
                  </a:lnTo>
                  <a:lnTo>
                    <a:pt x="3664" y="1955"/>
                  </a:lnTo>
                  <a:lnTo>
                    <a:pt x="3957" y="1979"/>
                  </a:lnTo>
                  <a:lnTo>
                    <a:pt x="5447" y="465"/>
                  </a:lnTo>
                  <a:lnTo>
                    <a:pt x="5056" y="269"/>
                  </a:lnTo>
                  <a:lnTo>
                    <a:pt x="4836" y="196"/>
                  </a:lnTo>
                  <a:lnTo>
                    <a:pt x="4616" y="123"/>
                  </a:lnTo>
                  <a:lnTo>
                    <a:pt x="4372" y="74"/>
                  </a:lnTo>
                  <a:lnTo>
                    <a:pt x="4152" y="25"/>
                  </a:lnTo>
                  <a:lnTo>
                    <a:pt x="3908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solidFill>
                  <a:srgbClr val="434343"/>
                </a:solidFill>
              </a:endParaRPr>
            </a:p>
          </p:txBody>
        </p:sp>
        <p:sp>
          <p:nvSpPr>
            <p:cNvPr id="52" name="Shape 456"/>
            <p:cNvSpPr/>
            <p:nvPr/>
          </p:nvSpPr>
          <p:spPr>
            <a:xfrm>
              <a:off x="5981175" y="2005125"/>
              <a:ext cx="75125" cy="70850"/>
            </a:xfrm>
            <a:custGeom>
              <a:avLst/>
              <a:gdLst/>
              <a:ahLst/>
              <a:cxnLst/>
              <a:rect l="0" t="0" r="0" b="0"/>
              <a:pathLst>
                <a:path w="3005" h="2834" extrusionOk="0">
                  <a:moveTo>
                    <a:pt x="1466" y="0"/>
                  </a:moveTo>
                  <a:lnTo>
                    <a:pt x="294" y="1173"/>
                  </a:lnTo>
                  <a:lnTo>
                    <a:pt x="172" y="1319"/>
                  </a:lnTo>
                  <a:lnTo>
                    <a:pt x="74" y="1490"/>
                  </a:lnTo>
                  <a:lnTo>
                    <a:pt x="25" y="1661"/>
                  </a:lnTo>
                  <a:lnTo>
                    <a:pt x="1" y="1857"/>
                  </a:lnTo>
                  <a:lnTo>
                    <a:pt x="25" y="2052"/>
                  </a:lnTo>
                  <a:lnTo>
                    <a:pt x="74" y="2223"/>
                  </a:lnTo>
                  <a:lnTo>
                    <a:pt x="172" y="2394"/>
                  </a:lnTo>
                  <a:lnTo>
                    <a:pt x="294" y="2540"/>
                  </a:lnTo>
                  <a:lnTo>
                    <a:pt x="440" y="2663"/>
                  </a:lnTo>
                  <a:lnTo>
                    <a:pt x="611" y="2760"/>
                  </a:lnTo>
                  <a:lnTo>
                    <a:pt x="807" y="2809"/>
                  </a:lnTo>
                  <a:lnTo>
                    <a:pt x="978" y="2833"/>
                  </a:lnTo>
                  <a:lnTo>
                    <a:pt x="1173" y="2809"/>
                  </a:lnTo>
                  <a:lnTo>
                    <a:pt x="1344" y="2760"/>
                  </a:lnTo>
                  <a:lnTo>
                    <a:pt x="1515" y="2663"/>
                  </a:lnTo>
                  <a:lnTo>
                    <a:pt x="1686" y="2540"/>
                  </a:lnTo>
                  <a:lnTo>
                    <a:pt x="2858" y="1368"/>
                  </a:lnTo>
                  <a:lnTo>
                    <a:pt x="3005" y="1197"/>
                  </a:lnTo>
                  <a:lnTo>
                    <a:pt x="2590" y="928"/>
                  </a:lnTo>
                  <a:lnTo>
                    <a:pt x="2199" y="635"/>
                  </a:lnTo>
                  <a:lnTo>
                    <a:pt x="1808" y="342"/>
                  </a:lnTo>
                  <a:lnTo>
                    <a:pt x="146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solidFill>
                  <a:srgbClr val="434343"/>
                </a:solidFill>
              </a:endParaRPr>
            </a:p>
          </p:txBody>
        </p:sp>
        <p:sp>
          <p:nvSpPr>
            <p:cNvPr id="53" name="Shape 457"/>
            <p:cNvSpPr/>
            <p:nvPr/>
          </p:nvSpPr>
          <p:spPr>
            <a:xfrm>
              <a:off x="6263875" y="2005125"/>
              <a:ext cx="74525" cy="70850"/>
            </a:xfrm>
            <a:custGeom>
              <a:avLst/>
              <a:gdLst/>
              <a:ahLst/>
              <a:cxnLst/>
              <a:rect l="0" t="0" r="0" b="0"/>
              <a:pathLst>
                <a:path w="2981" h="2834" extrusionOk="0">
                  <a:moveTo>
                    <a:pt x="1539" y="0"/>
                  </a:moveTo>
                  <a:lnTo>
                    <a:pt x="1173" y="342"/>
                  </a:lnTo>
                  <a:lnTo>
                    <a:pt x="807" y="635"/>
                  </a:lnTo>
                  <a:lnTo>
                    <a:pt x="416" y="928"/>
                  </a:lnTo>
                  <a:lnTo>
                    <a:pt x="1" y="1197"/>
                  </a:lnTo>
                  <a:lnTo>
                    <a:pt x="123" y="1368"/>
                  </a:lnTo>
                  <a:lnTo>
                    <a:pt x="1319" y="2540"/>
                  </a:lnTo>
                  <a:lnTo>
                    <a:pt x="1466" y="2663"/>
                  </a:lnTo>
                  <a:lnTo>
                    <a:pt x="1637" y="2760"/>
                  </a:lnTo>
                  <a:lnTo>
                    <a:pt x="1832" y="2809"/>
                  </a:lnTo>
                  <a:lnTo>
                    <a:pt x="2003" y="2833"/>
                  </a:lnTo>
                  <a:lnTo>
                    <a:pt x="2199" y="2809"/>
                  </a:lnTo>
                  <a:lnTo>
                    <a:pt x="2370" y="2760"/>
                  </a:lnTo>
                  <a:lnTo>
                    <a:pt x="2541" y="2663"/>
                  </a:lnTo>
                  <a:lnTo>
                    <a:pt x="2712" y="2540"/>
                  </a:lnTo>
                  <a:lnTo>
                    <a:pt x="2834" y="2394"/>
                  </a:lnTo>
                  <a:lnTo>
                    <a:pt x="2931" y="2223"/>
                  </a:lnTo>
                  <a:lnTo>
                    <a:pt x="2980" y="2052"/>
                  </a:lnTo>
                  <a:lnTo>
                    <a:pt x="2980" y="1857"/>
                  </a:lnTo>
                  <a:lnTo>
                    <a:pt x="2980" y="1661"/>
                  </a:lnTo>
                  <a:lnTo>
                    <a:pt x="2931" y="1490"/>
                  </a:lnTo>
                  <a:lnTo>
                    <a:pt x="2834" y="1319"/>
                  </a:lnTo>
                  <a:lnTo>
                    <a:pt x="2712" y="1173"/>
                  </a:lnTo>
                  <a:lnTo>
                    <a:pt x="153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solidFill>
                  <a:srgbClr val="434343"/>
                </a:solidFill>
              </a:endParaRPr>
            </a:p>
          </p:txBody>
        </p:sp>
        <p:sp>
          <p:nvSpPr>
            <p:cNvPr id="54" name="Shape 458"/>
            <p:cNvSpPr/>
            <p:nvPr/>
          </p:nvSpPr>
          <p:spPr>
            <a:xfrm>
              <a:off x="6147875" y="1619250"/>
              <a:ext cx="251575" cy="255850"/>
            </a:xfrm>
            <a:custGeom>
              <a:avLst/>
              <a:gdLst/>
              <a:ahLst/>
              <a:cxnLst/>
              <a:rect l="0" t="0" r="0" b="0"/>
              <a:pathLst>
                <a:path w="10063" h="10234" extrusionOk="0">
                  <a:moveTo>
                    <a:pt x="7352" y="0"/>
                  </a:moveTo>
                  <a:lnTo>
                    <a:pt x="7254" y="24"/>
                  </a:lnTo>
                  <a:lnTo>
                    <a:pt x="7181" y="73"/>
                  </a:lnTo>
                  <a:lnTo>
                    <a:pt x="7083" y="147"/>
                  </a:lnTo>
                  <a:lnTo>
                    <a:pt x="5447" y="1758"/>
                  </a:lnTo>
                  <a:lnTo>
                    <a:pt x="5373" y="1856"/>
                  </a:lnTo>
                  <a:lnTo>
                    <a:pt x="5300" y="1978"/>
                  </a:lnTo>
                  <a:lnTo>
                    <a:pt x="5227" y="2125"/>
                  </a:lnTo>
                  <a:lnTo>
                    <a:pt x="5178" y="2247"/>
                  </a:lnTo>
                  <a:lnTo>
                    <a:pt x="5154" y="2393"/>
                  </a:lnTo>
                  <a:lnTo>
                    <a:pt x="5129" y="2540"/>
                  </a:lnTo>
                  <a:lnTo>
                    <a:pt x="5129" y="2687"/>
                  </a:lnTo>
                  <a:lnTo>
                    <a:pt x="5129" y="2809"/>
                  </a:lnTo>
                  <a:lnTo>
                    <a:pt x="5349" y="3981"/>
                  </a:lnTo>
                  <a:lnTo>
                    <a:pt x="5398" y="4152"/>
                  </a:lnTo>
                  <a:lnTo>
                    <a:pt x="147" y="9403"/>
                  </a:lnTo>
                  <a:lnTo>
                    <a:pt x="74" y="9476"/>
                  </a:lnTo>
                  <a:lnTo>
                    <a:pt x="25" y="9574"/>
                  </a:lnTo>
                  <a:lnTo>
                    <a:pt x="0" y="9672"/>
                  </a:lnTo>
                  <a:lnTo>
                    <a:pt x="0" y="9745"/>
                  </a:lnTo>
                  <a:lnTo>
                    <a:pt x="0" y="9843"/>
                  </a:lnTo>
                  <a:lnTo>
                    <a:pt x="25" y="9940"/>
                  </a:lnTo>
                  <a:lnTo>
                    <a:pt x="74" y="10013"/>
                  </a:lnTo>
                  <a:lnTo>
                    <a:pt x="147" y="10087"/>
                  </a:lnTo>
                  <a:lnTo>
                    <a:pt x="220" y="10160"/>
                  </a:lnTo>
                  <a:lnTo>
                    <a:pt x="293" y="10209"/>
                  </a:lnTo>
                  <a:lnTo>
                    <a:pt x="391" y="10233"/>
                  </a:lnTo>
                  <a:lnTo>
                    <a:pt x="586" y="10233"/>
                  </a:lnTo>
                  <a:lnTo>
                    <a:pt x="660" y="10209"/>
                  </a:lnTo>
                  <a:lnTo>
                    <a:pt x="757" y="10160"/>
                  </a:lnTo>
                  <a:lnTo>
                    <a:pt x="831" y="10087"/>
                  </a:lnTo>
                  <a:lnTo>
                    <a:pt x="6204" y="4738"/>
                  </a:lnTo>
                  <a:lnTo>
                    <a:pt x="7254" y="4909"/>
                  </a:lnTo>
                  <a:lnTo>
                    <a:pt x="7376" y="4933"/>
                  </a:lnTo>
                  <a:lnTo>
                    <a:pt x="7523" y="4933"/>
                  </a:lnTo>
                  <a:lnTo>
                    <a:pt x="7645" y="4909"/>
                  </a:lnTo>
                  <a:lnTo>
                    <a:pt x="7791" y="4860"/>
                  </a:lnTo>
                  <a:lnTo>
                    <a:pt x="7938" y="4811"/>
                  </a:lnTo>
                  <a:lnTo>
                    <a:pt x="8060" y="4763"/>
                  </a:lnTo>
                  <a:lnTo>
                    <a:pt x="8182" y="4689"/>
                  </a:lnTo>
                  <a:lnTo>
                    <a:pt x="8280" y="4592"/>
                  </a:lnTo>
                  <a:lnTo>
                    <a:pt x="9916" y="2955"/>
                  </a:lnTo>
                  <a:lnTo>
                    <a:pt x="9989" y="2882"/>
                  </a:lnTo>
                  <a:lnTo>
                    <a:pt x="10038" y="2784"/>
                  </a:lnTo>
                  <a:lnTo>
                    <a:pt x="10063" y="2711"/>
                  </a:lnTo>
                  <a:lnTo>
                    <a:pt x="10038" y="2613"/>
                  </a:lnTo>
                  <a:lnTo>
                    <a:pt x="10014" y="2564"/>
                  </a:lnTo>
                  <a:lnTo>
                    <a:pt x="9940" y="2491"/>
                  </a:lnTo>
                  <a:lnTo>
                    <a:pt x="9843" y="2442"/>
                  </a:lnTo>
                  <a:lnTo>
                    <a:pt x="9745" y="2418"/>
                  </a:lnTo>
                  <a:lnTo>
                    <a:pt x="8695" y="2223"/>
                  </a:lnTo>
                  <a:lnTo>
                    <a:pt x="9721" y="1197"/>
                  </a:lnTo>
                  <a:lnTo>
                    <a:pt x="9794" y="1123"/>
                  </a:lnTo>
                  <a:lnTo>
                    <a:pt x="9843" y="1026"/>
                  </a:lnTo>
                  <a:lnTo>
                    <a:pt x="9867" y="953"/>
                  </a:lnTo>
                  <a:lnTo>
                    <a:pt x="9867" y="855"/>
                  </a:lnTo>
                  <a:lnTo>
                    <a:pt x="9867" y="757"/>
                  </a:lnTo>
                  <a:lnTo>
                    <a:pt x="9843" y="659"/>
                  </a:lnTo>
                  <a:lnTo>
                    <a:pt x="9794" y="586"/>
                  </a:lnTo>
                  <a:lnTo>
                    <a:pt x="9721" y="513"/>
                  </a:lnTo>
                  <a:lnTo>
                    <a:pt x="9647" y="440"/>
                  </a:lnTo>
                  <a:lnTo>
                    <a:pt x="9574" y="391"/>
                  </a:lnTo>
                  <a:lnTo>
                    <a:pt x="9476" y="366"/>
                  </a:lnTo>
                  <a:lnTo>
                    <a:pt x="9281" y="366"/>
                  </a:lnTo>
                  <a:lnTo>
                    <a:pt x="9208" y="391"/>
                  </a:lnTo>
                  <a:lnTo>
                    <a:pt x="9110" y="440"/>
                  </a:lnTo>
                  <a:lnTo>
                    <a:pt x="9037" y="513"/>
                  </a:lnTo>
                  <a:lnTo>
                    <a:pt x="7889" y="1661"/>
                  </a:lnTo>
                  <a:lnTo>
                    <a:pt x="7840" y="1490"/>
                  </a:lnTo>
                  <a:lnTo>
                    <a:pt x="7620" y="318"/>
                  </a:lnTo>
                  <a:lnTo>
                    <a:pt x="7596" y="195"/>
                  </a:lnTo>
                  <a:lnTo>
                    <a:pt x="7547" y="98"/>
                  </a:lnTo>
                  <a:lnTo>
                    <a:pt x="7498" y="49"/>
                  </a:lnTo>
                  <a:lnTo>
                    <a:pt x="74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solidFill>
                  <a:srgbClr val="434343"/>
                </a:solidFill>
              </a:endParaRPr>
            </a:p>
          </p:txBody>
        </p:sp>
      </p:grpSp>
      <p:sp>
        <p:nvSpPr>
          <p:cNvPr id="55" name="Shape 482"/>
          <p:cNvSpPr/>
          <p:nvPr/>
        </p:nvSpPr>
        <p:spPr>
          <a:xfrm>
            <a:off x="3206957" y="1581897"/>
            <a:ext cx="407712" cy="429845"/>
          </a:xfrm>
          <a:custGeom>
            <a:avLst/>
            <a:gdLst/>
            <a:ahLst/>
            <a:cxnLst/>
            <a:rect l="0" t="0" r="0" b="0"/>
            <a:pathLst>
              <a:path w="15290" h="16120" extrusionOk="0">
                <a:moveTo>
                  <a:pt x="7645" y="1"/>
                </a:moveTo>
                <a:lnTo>
                  <a:pt x="7303" y="25"/>
                </a:lnTo>
                <a:lnTo>
                  <a:pt x="7010" y="98"/>
                </a:lnTo>
                <a:lnTo>
                  <a:pt x="6766" y="172"/>
                </a:lnTo>
                <a:lnTo>
                  <a:pt x="6546" y="294"/>
                </a:lnTo>
                <a:lnTo>
                  <a:pt x="6351" y="391"/>
                </a:lnTo>
                <a:lnTo>
                  <a:pt x="6204" y="538"/>
                </a:lnTo>
                <a:lnTo>
                  <a:pt x="6058" y="660"/>
                </a:lnTo>
                <a:lnTo>
                  <a:pt x="5960" y="782"/>
                </a:lnTo>
                <a:lnTo>
                  <a:pt x="5569" y="856"/>
                </a:lnTo>
                <a:lnTo>
                  <a:pt x="5203" y="978"/>
                </a:lnTo>
                <a:lnTo>
                  <a:pt x="4885" y="1149"/>
                </a:lnTo>
                <a:lnTo>
                  <a:pt x="4617" y="1320"/>
                </a:lnTo>
                <a:lnTo>
                  <a:pt x="4372" y="1539"/>
                </a:lnTo>
                <a:lnTo>
                  <a:pt x="4177" y="1759"/>
                </a:lnTo>
                <a:lnTo>
                  <a:pt x="4030" y="2028"/>
                </a:lnTo>
                <a:lnTo>
                  <a:pt x="3908" y="2296"/>
                </a:lnTo>
                <a:lnTo>
                  <a:pt x="3811" y="2565"/>
                </a:lnTo>
                <a:lnTo>
                  <a:pt x="3737" y="2834"/>
                </a:lnTo>
                <a:lnTo>
                  <a:pt x="3689" y="3127"/>
                </a:lnTo>
                <a:lnTo>
                  <a:pt x="3640" y="3420"/>
                </a:lnTo>
                <a:lnTo>
                  <a:pt x="3640" y="3713"/>
                </a:lnTo>
                <a:lnTo>
                  <a:pt x="3640" y="3982"/>
                </a:lnTo>
                <a:lnTo>
                  <a:pt x="3689" y="4495"/>
                </a:lnTo>
                <a:lnTo>
                  <a:pt x="3689" y="4519"/>
                </a:lnTo>
                <a:lnTo>
                  <a:pt x="3566" y="4568"/>
                </a:lnTo>
                <a:lnTo>
                  <a:pt x="3469" y="4666"/>
                </a:lnTo>
                <a:lnTo>
                  <a:pt x="3395" y="4812"/>
                </a:lnTo>
                <a:lnTo>
                  <a:pt x="3322" y="4983"/>
                </a:lnTo>
                <a:lnTo>
                  <a:pt x="3273" y="5178"/>
                </a:lnTo>
                <a:lnTo>
                  <a:pt x="3249" y="5398"/>
                </a:lnTo>
                <a:lnTo>
                  <a:pt x="3224" y="5642"/>
                </a:lnTo>
                <a:lnTo>
                  <a:pt x="3249" y="5887"/>
                </a:lnTo>
                <a:lnTo>
                  <a:pt x="3298" y="6155"/>
                </a:lnTo>
                <a:lnTo>
                  <a:pt x="3347" y="6400"/>
                </a:lnTo>
                <a:lnTo>
                  <a:pt x="3444" y="6619"/>
                </a:lnTo>
                <a:lnTo>
                  <a:pt x="3542" y="6790"/>
                </a:lnTo>
                <a:lnTo>
                  <a:pt x="3640" y="6961"/>
                </a:lnTo>
                <a:lnTo>
                  <a:pt x="3762" y="7059"/>
                </a:lnTo>
                <a:lnTo>
                  <a:pt x="3884" y="7132"/>
                </a:lnTo>
                <a:lnTo>
                  <a:pt x="4030" y="7132"/>
                </a:lnTo>
                <a:lnTo>
                  <a:pt x="4104" y="7108"/>
                </a:lnTo>
                <a:lnTo>
                  <a:pt x="4275" y="7523"/>
                </a:lnTo>
                <a:lnTo>
                  <a:pt x="4494" y="7889"/>
                </a:lnTo>
                <a:lnTo>
                  <a:pt x="4714" y="8256"/>
                </a:lnTo>
                <a:lnTo>
                  <a:pt x="4983" y="8598"/>
                </a:lnTo>
                <a:lnTo>
                  <a:pt x="5252" y="8891"/>
                </a:lnTo>
                <a:lnTo>
                  <a:pt x="5545" y="9159"/>
                </a:lnTo>
                <a:lnTo>
                  <a:pt x="5862" y="9404"/>
                </a:lnTo>
                <a:lnTo>
                  <a:pt x="6180" y="9623"/>
                </a:lnTo>
                <a:lnTo>
                  <a:pt x="6180" y="10698"/>
                </a:lnTo>
                <a:lnTo>
                  <a:pt x="5667" y="10747"/>
                </a:lnTo>
                <a:lnTo>
                  <a:pt x="5081" y="10845"/>
                </a:lnTo>
                <a:lnTo>
                  <a:pt x="4519" y="10967"/>
                </a:lnTo>
                <a:lnTo>
                  <a:pt x="3957" y="11089"/>
                </a:lnTo>
                <a:lnTo>
                  <a:pt x="3420" y="11260"/>
                </a:lnTo>
                <a:lnTo>
                  <a:pt x="2931" y="11455"/>
                </a:lnTo>
                <a:lnTo>
                  <a:pt x="2467" y="11675"/>
                </a:lnTo>
                <a:lnTo>
                  <a:pt x="2028" y="11919"/>
                </a:lnTo>
                <a:lnTo>
                  <a:pt x="1637" y="12188"/>
                </a:lnTo>
                <a:lnTo>
                  <a:pt x="1271" y="12456"/>
                </a:lnTo>
                <a:lnTo>
                  <a:pt x="953" y="12774"/>
                </a:lnTo>
                <a:lnTo>
                  <a:pt x="684" y="13116"/>
                </a:lnTo>
                <a:lnTo>
                  <a:pt x="440" y="13458"/>
                </a:lnTo>
                <a:lnTo>
                  <a:pt x="269" y="13849"/>
                </a:lnTo>
                <a:lnTo>
                  <a:pt x="123" y="14239"/>
                </a:lnTo>
                <a:lnTo>
                  <a:pt x="49" y="14679"/>
                </a:lnTo>
                <a:lnTo>
                  <a:pt x="1" y="15119"/>
                </a:lnTo>
                <a:lnTo>
                  <a:pt x="49" y="15167"/>
                </a:lnTo>
                <a:lnTo>
                  <a:pt x="245" y="15265"/>
                </a:lnTo>
                <a:lnTo>
                  <a:pt x="416" y="15338"/>
                </a:lnTo>
                <a:lnTo>
                  <a:pt x="636" y="15436"/>
                </a:lnTo>
                <a:lnTo>
                  <a:pt x="904" y="15534"/>
                </a:lnTo>
                <a:lnTo>
                  <a:pt x="1271" y="15607"/>
                </a:lnTo>
                <a:lnTo>
                  <a:pt x="1710" y="15705"/>
                </a:lnTo>
                <a:lnTo>
                  <a:pt x="2223" y="15802"/>
                </a:lnTo>
                <a:lnTo>
                  <a:pt x="2834" y="15876"/>
                </a:lnTo>
                <a:lnTo>
                  <a:pt x="3566" y="15973"/>
                </a:lnTo>
                <a:lnTo>
                  <a:pt x="4397" y="16022"/>
                </a:lnTo>
                <a:lnTo>
                  <a:pt x="5325" y="16071"/>
                </a:lnTo>
                <a:lnTo>
                  <a:pt x="6399" y="16096"/>
                </a:lnTo>
                <a:lnTo>
                  <a:pt x="7621" y="16120"/>
                </a:lnTo>
                <a:lnTo>
                  <a:pt x="8817" y="16096"/>
                </a:lnTo>
                <a:lnTo>
                  <a:pt x="9892" y="16071"/>
                </a:lnTo>
                <a:lnTo>
                  <a:pt x="10844" y="16022"/>
                </a:lnTo>
                <a:lnTo>
                  <a:pt x="11675" y="15973"/>
                </a:lnTo>
                <a:lnTo>
                  <a:pt x="12408" y="15876"/>
                </a:lnTo>
                <a:lnTo>
                  <a:pt x="13018" y="15802"/>
                </a:lnTo>
                <a:lnTo>
                  <a:pt x="13555" y="15705"/>
                </a:lnTo>
                <a:lnTo>
                  <a:pt x="13995" y="15607"/>
                </a:lnTo>
                <a:lnTo>
                  <a:pt x="14361" y="15534"/>
                </a:lnTo>
                <a:lnTo>
                  <a:pt x="14654" y="15436"/>
                </a:lnTo>
                <a:lnTo>
                  <a:pt x="14874" y="15338"/>
                </a:lnTo>
                <a:lnTo>
                  <a:pt x="15045" y="15265"/>
                </a:lnTo>
                <a:lnTo>
                  <a:pt x="15216" y="15167"/>
                </a:lnTo>
                <a:lnTo>
                  <a:pt x="15289" y="15119"/>
                </a:lnTo>
                <a:lnTo>
                  <a:pt x="15241" y="14655"/>
                </a:lnTo>
                <a:lnTo>
                  <a:pt x="15167" y="14215"/>
                </a:lnTo>
                <a:lnTo>
                  <a:pt x="15045" y="13800"/>
                </a:lnTo>
                <a:lnTo>
                  <a:pt x="14874" y="13409"/>
                </a:lnTo>
                <a:lnTo>
                  <a:pt x="14630" y="13043"/>
                </a:lnTo>
                <a:lnTo>
                  <a:pt x="14361" y="12701"/>
                </a:lnTo>
                <a:lnTo>
                  <a:pt x="14044" y="12408"/>
                </a:lnTo>
                <a:lnTo>
                  <a:pt x="13678" y="12115"/>
                </a:lnTo>
                <a:lnTo>
                  <a:pt x="13287" y="11846"/>
                </a:lnTo>
                <a:lnTo>
                  <a:pt x="12847" y="11626"/>
                </a:lnTo>
                <a:lnTo>
                  <a:pt x="12359" y="11406"/>
                </a:lnTo>
                <a:lnTo>
                  <a:pt x="11846" y="11235"/>
                </a:lnTo>
                <a:lnTo>
                  <a:pt x="11284" y="11064"/>
                </a:lnTo>
                <a:lnTo>
                  <a:pt x="10698" y="10942"/>
                </a:lnTo>
                <a:lnTo>
                  <a:pt x="10063" y="10820"/>
                </a:lnTo>
                <a:lnTo>
                  <a:pt x="9428" y="10747"/>
                </a:lnTo>
                <a:lnTo>
                  <a:pt x="9110" y="10722"/>
                </a:lnTo>
                <a:lnTo>
                  <a:pt x="9110" y="9623"/>
                </a:lnTo>
                <a:lnTo>
                  <a:pt x="9428" y="9404"/>
                </a:lnTo>
                <a:lnTo>
                  <a:pt x="9745" y="9159"/>
                </a:lnTo>
                <a:lnTo>
                  <a:pt x="10039" y="8891"/>
                </a:lnTo>
                <a:lnTo>
                  <a:pt x="10332" y="8598"/>
                </a:lnTo>
                <a:lnTo>
                  <a:pt x="10576" y="8256"/>
                </a:lnTo>
                <a:lnTo>
                  <a:pt x="10796" y="7889"/>
                </a:lnTo>
                <a:lnTo>
                  <a:pt x="11015" y="7523"/>
                </a:lnTo>
                <a:lnTo>
                  <a:pt x="11186" y="7108"/>
                </a:lnTo>
                <a:lnTo>
                  <a:pt x="11260" y="7132"/>
                </a:lnTo>
                <a:lnTo>
                  <a:pt x="11406" y="7132"/>
                </a:lnTo>
                <a:lnTo>
                  <a:pt x="11528" y="7059"/>
                </a:lnTo>
                <a:lnTo>
                  <a:pt x="11650" y="6961"/>
                </a:lnTo>
                <a:lnTo>
                  <a:pt x="11748" y="6790"/>
                </a:lnTo>
                <a:lnTo>
                  <a:pt x="11846" y="6619"/>
                </a:lnTo>
                <a:lnTo>
                  <a:pt x="11944" y="6400"/>
                </a:lnTo>
                <a:lnTo>
                  <a:pt x="11992" y="6155"/>
                </a:lnTo>
                <a:lnTo>
                  <a:pt x="12041" y="5887"/>
                </a:lnTo>
                <a:lnTo>
                  <a:pt x="12066" y="5642"/>
                </a:lnTo>
                <a:lnTo>
                  <a:pt x="12041" y="5398"/>
                </a:lnTo>
                <a:lnTo>
                  <a:pt x="12017" y="5203"/>
                </a:lnTo>
                <a:lnTo>
                  <a:pt x="11968" y="5007"/>
                </a:lnTo>
                <a:lnTo>
                  <a:pt x="11919" y="4836"/>
                </a:lnTo>
                <a:lnTo>
                  <a:pt x="11846" y="4690"/>
                </a:lnTo>
                <a:lnTo>
                  <a:pt x="11748" y="4592"/>
                </a:lnTo>
                <a:lnTo>
                  <a:pt x="11626" y="4519"/>
                </a:lnTo>
                <a:lnTo>
                  <a:pt x="11699" y="4153"/>
                </a:lnTo>
                <a:lnTo>
                  <a:pt x="11724" y="3811"/>
                </a:lnTo>
                <a:lnTo>
                  <a:pt x="11724" y="3493"/>
                </a:lnTo>
                <a:lnTo>
                  <a:pt x="11724" y="3200"/>
                </a:lnTo>
                <a:lnTo>
                  <a:pt x="11699" y="2907"/>
                </a:lnTo>
                <a:lnTo>
                  <a:pt x="11650" y="2638"/>
                </a:lnTo>
                <a:lnTo>
                  <a:pt x="11577" y="2394"/>
                </a:lnTo>
                <a:lnTo>
                  <a:pt x="11504" y="2150"/>
                </a:lnTo>
                <a:lnTo>
                  <a:pt x="11406" y="1930"/>
                </a:lnTo>
                <a:lnTo>
                  <a:pt x="11309" y="1710"/>
                </a:lnTo>
                <a:lnTo>
                  <a:pt x="11186" y="1515"/>
                </a:lnTo>
                <a:lnTo>
                  <a:pt x="11040" y="1344"/>
                </a:lnTo>
                <a:lnTo>
                  <a:pt x="10893" y="1173"/>
                </a:lnTo>
                <a:lnTo>
                  <a:pt x="10747" y="1026"/>
                </a:lnTo>
                <a:lnTo>
                  <a:pt x="10429" y="758"/>
                </a:lnTo>
                <a:lnTo>
                  <a:pt x="10063" y="562"/>
                </a:lnTo>
                <a:lnTo>
                  <a:pt x="9697" y="367"/>
                </a:lnTo>
                <a:lnTo>
                  <a:pt x="9330" y="245"/>
                </a:lnTo>
                <a:lnTo>
                  <a:pt x="8964" y="147"/>
                </a:lnTo>
                <a:lnTo>
                  <a:pt x="8598" y="74"/>
                </a:lnTo>
                <a:lnTo>
                  <a:pt x="8256" y="25"/>
                </a:lnTo>
                <a:lnTo>
                  <a:pt x="7938" y="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>
              <a:solidFill>
                <a:srgbClr val="434343"/>
              </a:solidFill>
            </a:endParaRPr>
          </a:p>
        </p:txBody>
      </p:sp>
      <p:grpSp>
        <p:nvGrpSpPr>
          <p:cNvPr id="56" name="Shape 486"/>
          <p:cNvGrpSpPr/>
          <p:nvPr/>
        </p:nvGrpSpPr>
        <p:grpSpPr>
          <a:xfrm>
            <a:off x="3272938" y="4708441"/>
            <a:ext cx="274865" cy="448083"/>
            <a:chOff x="6730350" y="2315900"/>
            <a:chExt cx="257700" cy="420100"/>
          </a:xfrm>
          <a:solidFill>
            <a:schemeClr val="bg1"/>
          </a:solidFill>
        </p:grpSpPr>
        <p:sp>
          <p:nvSpPr>
            <p:cNvPr id="57" name="Shape 487"/>
            <p:cNvSpPr/>
            <p:nvPr/>
          </p:nvSpPr>
          <p:spPr>
            <a:xfrm>
              <a:off x="6807900" y="2671250"/>
              <a:ext cx="102600" cy="22625"/>
            </a:xfrm>
            <a:custGeom>
              <a:avLst/>
              <a:gdLst/>
              <a:ahLst/>
              <a:cxnLst/>
              <a:rect l="0" t="0" r="0" b="0"/>
              <a:pathLst>
                <a:path w="4104" h="905" extrusionOk="0">
                  <a:moveTo>
                    <a:pt x="1" y="1"/>
                  </a:moveTo>
                  <a:lnTo>
                    <a:pt x="1" y="905"/>
                  </a:lnTo>
                  <a:lnTo>
                    <a:pt x="4104" y="905"/>
                  </a:lnTo>
                  <a:lnTo>
                    <a:pt x="4104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solidFill>
                  <a:srgbClr val="434343"/>
                </a:solidFill>
              </a:endParaRPr>
            </a:p>
          </p:txBody>
        </p:sp>
        <p:sp>
          <p:nvSpPr>
            <p:cNvPr id="58" name="Shape 488"/>
            <p:cNvSpPr/>
            <p:nvPr/>
          </p:nvSpPr>
          <p:spPr>
            <a:xfrm>
              <a:off x="6807900" y="2636450"/>
              <a:ext cx="102600" cy="22625"/>
            </a:xfrm>
            <a:custGeom>
              <a:avLst/>
              <a:gdLst/>
              <a:ahLst/>
              <a:cxnLst/>
              <a:rect l="0" t="0" r="0" b="0"/>
              <a:pathLst>
                <a:path w="4104" h="905" extrusionOk="0">
                  <a:moveTo>
                    <a:pt x="1" y="1"/>
                  </a:moveTo>
                  <a:lnTo>
                    <a:pt x="1" y="905"/>
                  </a:lnTo>
                  <a:lnTo>
                    <a:pt x="4104" y="905"/>
                  </a:lnTo>
                  <a:lnTo>
                    <a:pt x="4104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solidFill>
                  <a:srgbClr val="434343"/>
                </a:solidFill>
              </a:endParaRPr>
            </a:p>
          </p:txBody>
        </p:sp>
        <p:sp>
          <p:nvSpPr>
            <p:cNvPr id="59" name="Shape 489"/>
            <p:cNvSpPr/>
            <p:nvPr/>
          </p:nvSpPr>
          <p:spPr>
            <a:xfrm>
              <a:off x="6807900" y="2706075"/>
              <a:ext cx="102600" cy="29925"/>
            </a:xfrm>
            <a:custGeom>
              <a:avLst/>
              <a:gdLst/>
              <a:ahLst/>
              <a:cxnLst/>
              <a:rect l="0" t="0" r="0" b="0"/>
              <a:pathLst>
                <a:path w="4104" h="1197" extrusionOk="0">
                  <a:moveTo>
                    <a:pt x="1" y="0"/>
                  </a:moveTo>
                  <a:lnTo>
                    <a:pt x="1" y="171"/>
                  </a:lnTo>
                  <a:lnTo>
                    <a:pt x="25" y="318"/>
                  </a:lnTo>
                  <a:lnTo>
                    <a:pt x="98" y="464"/>
                  </a:lnTo>
                  <a:lnTo>
                    <a:pt x="196" y="586"/>
                  </a:lnTo>
                  <a:lnTo>
                    <a:pt x="343" y="660"/>
                  </a:lnTo>
                  <a:lnTo>
                    <a:pt x="1881" y="1172"/>
                  </a:lnTo>
                  <a:lnTo>
                    <a:pt x="2052" y="1197"/>
                  </a:lnTo>
                  <a:lnTo>
                    <a:pt x="2223" y="1172"/>
                  </a:lnTo>
                  <a:lnTo>
                    <a:pt x="3762" y="660"/>
                  </a:lnTo>
                  <a:lnTo>
                    <a:pt x="3908" y="586"/>
                  </a:lnTo>
                  <a:lnTo>
                    <a:pt x="4006" y="464"/>
                  </a:lnTo>
                  <a:lnTo>
                    <a:pt x="4079" y="318"/>
                  </a:lnTo>
                  <a:lnTo>
                    <a:pt x="4104" y="171"/>
                  </a:lnTo>
                  <a:lnTo>
                    <a:pt x="410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solidFill>
                  <a:srgbClr val="434343"/>
                </a:solidFill>
              </a:endParaRPr>
            </a:p>
          </p:txBody>
        </p:sp>
        <p:sp>
          <p:nvSpPr>
            <p:cNvPr id="60" name="Shape 490"/>
            <p:cNvSpPr/>
            <p:nvPr/>
          </p:nvSpPr>
          <p:spPr>
            <a:xfrm>
              <a:off x="6811575" y="2463675"/>
              <a:ext cx="95275" cy="160600"/>
            </a:xfrm>
            <a:custGeom>
              <a:avLst/>
              <a:gdLst/>
              <a:ahLst/>
              <a:cxnLst/>
              <a:rect l="0" t="0" r="0" b="0"/>
              <a:pathLst>
                <a:path w="3811" h="6424" extrusionOk="0">
                  <a:moveTo>
                    <a:pt x="1905" y="0"/>
                  </a:moveTo>
                  <a:lnTo>
                    <a:pt x="928" y="831"/>
                  </a:lnTo>
                  <a:lnTo>
                    <a:pt x="855" y="879"/>
                  </a:lnTo>
                  <a:lnTo>
                    <a:pt x="782" y="904"/>
                  </a:lnTo>
                  <a:lnTo>
                    <a:pt x="684" y="879"/>
                  </a:lnTo>
                  <a:lnTo>
                    <a:pt x="611" y="831"/>
                  </a:lnTo>
                  <a:lnTo>
                    <a:pt x="0" y="318"/>
                  </a:lnTo>
                  <a:lnTo>
                    <a:pt x="1319" y="6423"/>
                  </a:lnTo>
                  <a:lnTo>
                    <a:pt x="2491" y="6423"/>
                  </a:lnTo>
                  <a:lnTo>
                    <a:pt x="3810" y="318"/>
                  </a:lnTo>
                  <a:lnTo>
                    <a:pt x="3200" y="831"/>
                  </a:lnTo>
                  <a:lnTo>
                    <a:pt x="3126" y="879"/>
                  </a:lnTo>
                  <a:lnTo>
                    <a:pt x="3029" y="904"/>
                  </a:lnTo>
                  <a:lnTo>
                    <a:pt x="2955" y="879"/>
                  </a:lnTo>
                  <a:lnTo>
                    <a:pt x="2882" y="831"/>
                  </a:lnTo>
                  <a:lnTo>
                    <a:pt x="190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solidFill>
                  <a:srgbClr val="434343"/>
                </a:solidFill>
              </a:endParaRPr>
            </a:p>
          </p:txBody>
        </p:sp>
        <p:sp>
          <p:nvSpPr>
            <p:cNvPr id="61" name="Shape 491"/>
            <p:cNvSpPr/>
            <p:nvPr/>
          </p:nvSpPr>
          <p:spPr>
            <a:xfrm>
              <a:off x="6730350" y="2315900"/>
              <a:ext cx="257700" cy="308375"/>
            </a:xfrm>
            <a:custGeom>
              <a:avLst/>
              <a:gdLst/>
              <a:ahLst/>
              <a:cxnLst/>
              <a:rect l="0" t="0" r="0" b="0"/>
              <a:pathLst>
                <a:path w="10308" h="12335" extrusionOk="0">
                  <a:moveTo>
                    <a:pt x="5154" y="1"/>
                  </a:moveTo>
                  <a:lnTo>
                    <a:pt x="4617" y="25"/>
                  </a:lnTo>
                  <a:lnTo>
                    <a:pt x="4128" y="98"/>
                  </a:lnTo>
                  <a:lnTo>
                    <a:pt x="3615" y="245"/>
                  </a:lnTo>
                  <a:lnTo>
                    <a:pt x="3151" y="416"/>
                  </a:lnTo>
                  <a:lnTo>
                    <a:pt x="2712" y="636"/>
                  </a:lnTo>
                  <a:lnTo>
                    <a:pt x="2272" y="880"/>
                  </a:lnTo>
                  <a:lnTo>
                    <a:pt x="1881" y="1173"/>
                  </a:lnTo>
                  <a:lnTo>
                    <a:pt x="1515" y="1515"/>
                  </a:lnTo>
                  <a:lnTo>
                    <a:pt x="1198" y="1881"/>
                  </a:lnTo>
                  <a:lnTo>
                    <a:pt x="880" y="2272"/>
                  </a:lnTo>
                  <a:lnTo>
                    <a:pt x="636" y="2687"/>
                  </a:lnTo>
                  <a:lnTo>
                    <a:pt x="416" y="3151"/>
                  </a:lnTo>
                  <a:lnTo>
                    <a:pt x="245" y="3615"/>
                  </a:lnTo>
                  <a:lnTo>
                    <a:pt x="123" y="4104"/>
                  </a:lnTo>
                  <a:lnTo>
                    <a:pt x="50" y="4617"/>
                  </a:lnTo>
                  <a:lnTo>
                    <a:pt x="1" y="5154"/>
                  </a:lnTo>
                  <a:lnTo>
                    <a:pt x="25" y="5423"/>
                  </a:lnTo>
                  <a:lnTo>
                    <a:pt x="50" y="5691"/>
                  </a:lnTo>
                  <a:lnTo>
                    <a:pt x="123" y="6204"/>
                  </a:lnTo>
                  <a:lnTo>
                    <a:pt x="245" y="6693"/>
                  </a:lnTo>
                  <a:lnTo>
                    <a:pt x="416" y="7132"/>
                  </a:lnTo>
                  <a:lnTo>
                    <a:pt x="636" y="7572"/>
                  </a:lnTo>
                  <a:lnTo>
                    <a:pt x="856" y="7963"/>
                  </a:lnTo>
                  <a:lnTo>
                    <a:pt x="1100" y="8353"/>
                  </a:lnTo>
                  <a:lnTo>
                    <a:pt x="1369" y="8744"/>
                  </a:lnTo>
                  <a:lnTo>
                    <a:pt x="1906" y="9526"/>
                  </a:lnTo>
                  <a:lnTo>
                    <a:pt x="2150" y="9941"/>
                  </a:lnTo>
                  <a:lnTo>
                    <a:pt x="2394" y="10356"/>
                  </a:lnTo>
                  <a:lnTo>
                    <a:pt x="2614" y="10796"/>
                  </a:lnTo>
                  <a:lnTo>
                    <a:pt x="2810" y="11284"/>
                  </a:lnTo>
                  <a:lnTo>
                    <a:pt x="2980" y="11797"/>
                  </a:lnTo>
                  <a:lnTo>
                    <a:pt x="3103" y="12334"/>
                  </a:lnTo>
                  <a:lnTo>
                    <a:pt x="4079" y="12334"/>
                  </a:lnTo>
                  <a:lnTo>
                    <a:pt x="3249" y="8500"/>
                  </a:lnTo>
                  <a:lnTo>
                    <a:pt x="2663" y="5642"/>
                  </a:lnTo>
                  <a:lnTo>
                    <a:pt x="2663" y="5520"/>
                  </a:lnTo>
                  <a:lnTo>
                    <a:pt x="2712" y="5423"/>
                  </a:lnTo>
                  <a:lnTo>
                    <a:pt x="2785" y="5374"/>
                  </a:lnTo>
                  <a:lnTo>
                    <a:pt x="2883" y="5349"/>
                  </a:lnTo>
                  <a:lnTo>
                    <a:pt x="2956" y="5349"/>
                  </a:lnTo>
                  <a:lnTo>
                    <a:pt x="3054" y="5398"/>
                  </a:lnTo>
                  <a:lnTo>
                    <a:pt x="4031" y="6253"/>
                  </a:lnTo>
                  <a:lnTo>
                    <a:pt x="4983" y="5398"/>
                  </a:lnTo>
                  <a:lnTo>
                    <a:pt x="5081" y="5349"/>
                  </a:lnTo>
                  <a:lnTo>
                    <a:pt x="5227" y="5349"/>
                  </a:lnTo>
                  <a:lnTo>
                    <a:pt x="5325" y="5398"/>
                  </a:lnTo>
                  <a:lnTo>
                    <a:pt x="6278" y="6253"/>
                  </a:lnTo>
                  <a:lnTo>
                    <a:pt x="7254" y="5398"/>
                  </a:lnTo>
                  <a:lnTo>
                    <a:pt x="7352" y="5349"/>
                  </a:lnTo>
                  <a:lnTo>
                    <a:pt x="7425" y="5349"/>
                  </a:lnTo>
                  <a:lnTo>
                    <a:pt x="7523" y="5374"/>
                  </a:lnTo>
                  <a:lnTo>
                    <a:pt x="7596" y="5423"/>
                  </a:lnTo>
                  <a:lnTo>
                    <a:pt x="7645" y="5520"/>
                  </a:lnTo>
                  <a:lnTo>
                    <a:pt x="7645" y="5642"/>
                  </a:lnTo>
                  <a:lnTo>
                    <a:pt x="7059" y="8500"/>
                  </a:lnTo>
                  <a:lnTo>
                    <a:pt x="6229" y="12334"/>
                  </a:lnTo>
                  <a:lnTo>
                    <a:pt x="7206" y="12334"/>
                  </a:lnTo>
                  <a:lnTo>
                    <a:pt x="7328" y="11797"/>
                  </a:lnTo>
                  <a:lnTo>
                    <a:pt x="7499" y="11284"/>
                  </a:lnTo>
                  <a:lnTo>
                    <a:pt x="7694" y="10796"/>
                  </a:lnTo>
                  <a:lnTo>
                    <a:pt x="7914" y="10356"/>
                  </a:lnTo>
                  <a:lnTo>
                    <a:pt x="8158" y="9941"/>
                  </a:lnTo>
                  <a:lnTo>
                    <a:pt x="8402" y="9526"/>
                  </a:lnTo>
                  <a:lnTo>
                    <a:pt x="8940" y="8744"/>
                  </a:lnTo>
                  <a:lnTo>
                    <a:pt x="9208" y="8353"/>
                  </a:lnTo>
                  <a:lnTo>
                    <a:pt x="9453" y="7963"/>
                  </a:lnTo>
                  <a:lnTo>
                    <a:pt x="9672" y="7572"/>
                  </a:lnTo>
                  <a:lnTo>
                    <a:pt x="9892" y="7132"/>
                  </a:lnTo>
                  <a:lnTo>
                    <a:pt x="10063" y="6693"/>
                  </a:lnTo>
                  <a:lnTo>
                    <a:pt x="10185" y="6204"/>
                  </a:lnTo>
                  <a:lnTo>
                    <a:pt x="10259" y="5691"/>
                  </a:lnTo>
                  <a:lnTo>
                    <a:pt x="10283" y="5423"/>
                  </a:lnTo>
                  <a:lnTo>
                    <a:pt x="10307" y="5154"/>
                  </a:lnTo>
                  <a:lnTo>
                    <a:pt x="10259" y="4617"/>
                  </a:lnTo>
                  <a:lnTo>
                    <a:pt x="10185" y="4104"/>
                  </a:lnTo>
                  <a:lnTo>
                    <a:pt x="10063" y="3615"/>
                  </a:lnTo>
                  <a:lnTo>
                    <a:pt x="9892" y="3151"/>
                  </a:lnTo>
                  <a:lnTo>
                    <a:pt x="9672" y="2687"/>
                  </a:lnTo>
                  <a:lnTo>
                    <a:pt x="9428" y="2272"/>
                  </a:lnTo>
                  <a:lnTo>
                    <a:pt x="9111" y="1881"/>
                  </a:lnTo>
                  <a:lnTo>
                    <a:pt x="8793" y="1515"/>
                  </a:lnTo>
                  <a:lnTo>
                    <a:pt x="8427" y="1173"/>
                  </a:lnTo>
                  <a:lnTo>
                    <a:pt x="8036" y="880"/>
                  </a:lnTo>
                  <a:lnTo>
                    <a:pt x="7596" y="636"/>
                  </a:lnTo>
                  <a:lnTo>
                    <a:pt x="7157" y="416"/>
                  </a:lnTo>
                  <a:lnTo>
                    <a:pt x="6693" y="245"/>
                  </a:lnTo>
                  <a:lnTo>
                    <a:pt x="6180" y="98"/>
                  </a:lnTo>
                  <a:lnTo>
                    <a:pt x="5691" y="25"/>
                  </a:lnTo>
                  <a:lnTo>
                    <a:pt x="5154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solidFill>
                  <a:srgbClr val="434343"/>
                </a:solidFill>
              </a:endParaRPr>
            </a:p>
          </p:txBody>
        </p:sp>
      </p:grpSp>
      <p:grpSp>
        <p:nvGrpSpPr>
          <p:cNvPr id="62" name="Shape 538"/>
          <p:cNvGrpSpPr/>
          <p:nvPr/>
        </p:nvGrpSpPr>
        <p:grpSpPr>
          <a:xfrm>
            <a:off x="8563103" y="5517707"/>
            <a:ext cx="483228" cy="354301"/>
            <a:chOff x="4610450" y="3703750"/>
            <a:chExt cx="453050" cy="332175"/>
          </a:xfrm>
          <a:solidFill>
            <a:schemeClr val="bg1"/>
          </a:solidFill>
        </p:grpSpPr>
        <p:sp>
          <p:nvSpPr>
            <p:cNvPr id="63" name="Shape 539"/>
            <p:cNvSpPr/>
            <p:nvPr/>
          </p:nvSpPr>
          <p:spPr>
            <a:xfrm>
              <a:off x="4610450" y="3703750"/>
              <a:ext cx="453050" cy="332175"/>
            </a:xfrm>
            <a:custGeom>
              <a:avLst/>
              <a:gdLst/>
              <a:ahLst/>
              <a:cxnLst/>
              <a:rect l="0" t="0" r="0" b="0"/>
              <a:pathLst>
                <a:path w="18122" h="13287" extrusionOk="0">
                  <a:moveTo>
                    <a:pt x="366" y="0"/>
                  </a:moveTo>
                  <a:lnTo>
                    <a:pt x="293" y="49"/>
                  </a:lnTo>
                  <a:lnTo>
                    <a:pt x="195" y="74"/>
                  </a:lnTo>
                  <a:lnTo>
                    <a:pt x="122" y="147"/>
                  </a:lnTo>
                  <a:lnTo>
                    <a:pt x="73" y="220"/>
                  </a:lnTo>
                  <a:lnTo>
                    <a:pt x="25" y="293"/>
                  </a:lnTo>
                  <a:lnTo>
                    <a:pt x="0" y="391"/>
                  </a:lnTo>
                  <a:lnTo>
                    <a:pt x="0" y="489"/>
                  </a:lnTo>
                  <a:lnTo>
                    <a:pt x="0" y="12798"/>
                  </a:lnTo>
                  <a:lnTo>
                    <a:pt x="0" y="12896"/>
                  </a:lnTo>
                  <a:lnTo>
                    <a:pt x="25" y="12993"/>
                  </a:lnTo>
                  <a:lnTo>
                    <a:pt x="73" y="13067"/>
                  </a:lnTo>
                  <a:lnTo>
                    <a:pt x="122" y="13140"/>
                  </a:lnTo>
                  <a:lnTo>
                    <a:pt x="195" y="13213"/>
                  </a:lnTo>
                  <a:lnTo>
                    <a:pt x="293" y="13238"/>
                  </a:lnTo>
                  <a:lnTo>
                    <a:pt x="366" y="13287"/>
                  </a:lnTo>
                  <a:lnTo>
                    <a:pt x="17756" y="13287"/>
                  </a:lnTo>
                  <a:lnTo>
                    <a:pt x="17829" y="13238"/>
                  </a:lnTo>
                  <a:lnTo>
                    <a:pt x="17927" y="13213"/>
                  </a:lnTo>
                  <a:lnTo>
                    <a:pt x="18000" y="13140"/>
                  </a:lnTo>
                  <a:lnTo>
                    <a:pt x="18049" y="13067"/>
                  </a:lnTo>
                  <a:lnTo>
                    <a:pt x="18098" y="12993"/>
                  </a:lnTo>
                  <a:lnTo>
                    <a:pt x="18122" y="12896"/>
                  </a:lnTo>
                  <a:lnTo>
                    <a:pt x="18122" y="12798"/>
                  </a:lnTo>
                  <a:lnTo>
                    <a:pt x="18122" y="12700"/>
                  </a:lnTo>
                  <a:lnTo>
                    <a:pt x="18098" y="12603"/>
                  </a:lnTo>
                  <a:lnTo>
                    <a:pt x="18049" y="12529"/>
                  </a:lnTo>
                  <a:lnTo>
                    <a:pt x="18000" y="12456"/>
                  </a:lnTo>
                  <a:lnTo>
                    <a:pt x="17927" y="12383"/>
                  </a:lnTo>
                  <a:lnTo>
                    <a:pt x="17829" y="12358"/>
                  </a:lnTo>
                  <a:lnTo>
                    <a:pt x="17756" y="12310"/>
                  </a:lnTo>
                  <a:lnTo>
                    <a:pt x="977" y="12310"/>
                  </a:lnTo>
                  <a:lnTo>
                    <a:pt x="977" y="489"/>
                  </a:lnTo>
                  <a:lnTo>
                    <a:pt x="953" y="391"/>
                  </a:lnTo>
                  <a:lnTo>
                    <a:pt x="928" y="293"/>
                  </a:lnTo>
                  <a:lnTo>
                    <a:pt x="879" y="220"/>
                  </a:lnTo>
                  <a:lnTo>
                    <a:pt x="830" y="147"/>
                  </a:lnTo>
                  <a:lnTo>
                    <a:pt x="757" y="74"/>
                  </a:lnTo>
                  <a:lnTo>
                    <a:pt x="660" y="49"/>
                  </a:lnTo>
                  <a:lnTo>
                    <a:pt x="58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solidFill>
                  <a:srgbClr val="434343"/>
                </a:solidFill>
              </a:endParaRPr>
            </a:p>
          </p:txBody>
        </p:sp>
        <p:sp>
          <p:nvSpPr>
            <p:cNvPr id="64" name="Shape 540"/>
            <p:cNvSpPr/>
            <p:nvPr/>
          </p:nvSpPr>
          <p:spPr>
            <a:xfrm>
              <a:off x="4642200" y="3730000"/>
              <a:ext cx="389550" cy="249150"/>
            </a:xfrm>
            <a:custGeom>
              <a:avLst/>
              <a:gdLst/>
              <a:ahLst/>
              <a:cxnLst/>
              <a:rect l="0" t="0" r="0" b="0"/>
              <a:pathLst>
                <a:path w="15582" h="9966" extrusionOk="0">
                  <a:moveTo>
                    <a:pt x="14752" y="1"/>
                  </a:moveTo>
                  <a:lnTo>
                    <a:pt x="14629" y="49"/>
                  </a:lnTo>
                  <a:lnTo>
                    <a:pt x="14507" y="98"/>
                  </a:lnTo>
                  <a:lnTo>
                    <a:pt x="14410" y="196"/>
                  </a:lnTo>
                  <a:lnTo>
                    <a:pt x="14336" y="294"/>
                  </a:lnTo>
                  <a:lnTo>
                    <a:pt x="14263" y="416"/>
                  </a:lnTo>
                  <a:lnTo>
                    <a:pt x="14239" y="538"/>
                  </a:lnTo>
                  <a:lnTo>
                    <a:pt x="14214" y="684"/>
                  </a:lnTo>
                  <a:lnTo>
                    <a:pt x="14239" y="831"/>
                  </a:lnTo>
                  <a:lnTo>
                    <a:pt x="14288" y="1002"/>
                  </a:lnTo>
                  <a:lnTo>
                    <a:pt x="11308" y="4372"/>
                  </a:lnTo>
                  <a:lnTo>
                    <a:pt x="11161" y="4323"/>
                  </a:lnTo>
                  <a:lnTo>
                    <a:pt x="11015" y="4299"/>
                  </a:lnTo>
                  <a:lnTo>
                    <a:pt x="10844" y="4323"/>
                  </a:lnTo>
                  <a:lnTo>
                    <a:pt x="10087" y="3005"/>
                  </a:lnTo>
                  <a:lnTo>
                    <a:pt x="10160" y="2907"/>
                  </a:lnTo>
                  <a:lnTo>
                    <a:pt x="10209" y="2809"/>
                  </a:lnTo>
                  <a:lnTo>
                    <a:pt x="10233" y="2687"/>
                  </a:lnTo>
                  <a:lnTo>
                    <a:pt x="10233" y="2565"/>
                  </a:lnTo>
                  <a:lnTo>
                    <a:pt x="10233" y="2418"/>
                  </a:lnTo>
                  <a:lnTo>
                    <a:pt x="10184" y="2296"/>
                  </a:lnTo>
                  <a:lnTo>
                    <a:pt x="10136" y="2174"/>
                  </a:lnTo>
                  <a:lnTo>
                    <a:pt x="10038" y="2077"/>
                  </a:lnTo>
                  <a:lnTo>
                    <a:pt x="9940" y="2003"/>
                  </a:lnTo>
                  <a:lnTo>
                    <a:pt x="9818" y="1930"/>
                  </a:lnTo>
                  <a:lnTo>
                    <a:pt x="9696" y="1906"/>
                  </a:lnTo>
                  <a:lnTo>
                    <a:pt x="9549" y="1881"/>
                  </a:lnTo>
                  <a:lnTo>
                    <a:pt x="9427" y="1906"/>
                  </a:lnTo>
                  <a:lnTo>
                    <a:pt x="9281" y="1930"/>
                  </a:lnTo>
                  <a:lnTo>
                    <a:pt x="9183" y="2003"/>
                  </a:lnTo>
                  <a:lnTo>
                    <a:pt x="9085" y="2077"/>
                  </a:lnTo>
                  <a:lnTo>
                    <a:pt x="8988" y="2174"/>
                  </a:lnTo>
                  <a:lnTo>
                    <a:pt x="8939" y="2296"/>
                  </a:lnTo>
                  <a:lnTo>
                    <a:pt x="8890" y="2418"/>
                  </a:lnTo>
                  <a:lnTo>
                    <a:pt x="8866" y="2565"/>
                  </a:lnTo>
                  <a:lnTo>
                    <a:pt x="8890" y="2663"/>
                  </a:lnTo>
                  <a:lnTo>
                    <a:pt x="8914" y="2785"/>
                  </a:lnTo>
                  <a:lnTo>
                    <a:pt x="8939" y="2883"/>
                  </a:lnTo>
                  <a:lnTo>
                    <a:pt x="8988" y="2956"/>
                  </a:lnTo>
                  <a:lnTo>
                    <a:pt x="6521" y="6668"/>
                  </a:lnTo>
                  <a:lnTo>
                    <a:pt x="6399" y="6644"/>
                  </a:lnTo>
                  <a:lnTo>
                    <a:pt x="6130" y="6644"/>
                  </a:lnTo>
                  <a:lnTo>
                    <a:pt x="5959" y="6717"/>
                  </a:lnTo>
                  <a:lnTo>
                    <a:pt x="4714" y="5398"/>
                  </a:lnTo>
                  <a:lnTo>
                    <a:pt x="4763" y="5252"/>
                  </a:lnTo>
                  <a:lnTo>
                    <a:pt x="4763" y="5105"/>
                  </a:lnTo>
                  <a:lnTo>
                    <a:pt x="4763" y="4958"/>
                  </a:lnTo>
                  <a:lnTo>
                    <a:pt x="4714" y="4836"/>
                  </a:lnTo>
                  <a:lnTo>
                    <a:pt x="4665" y="4714"/>
                  </a:lnTo>
                  <a:lnTo>
                    <a:pt x="4567" y="4617"/>
                  </a:lnTo>
                  <a:lnTo>
                    <a:pt x="4470" y="4543"/>
                  </a:lnTo>
                  <a:lnTo>
                    <a:pt x="4347" y="4470"/>
                  </a:lnTo>
                  <a:lnTo>
                    <a:pt x="4225" y="4446"/>
                  </a:lnTo>
                  <a:lnTo>
                    <a:pt x="4079" y="4421"/>
                  </a:lnTo>
                  <a:lnTo>
                    <a:pt x="3957" y="4446"/>
                  </a:lnTo>
                  <a:lnTo>
                    <a:pt x="3810" y="4470"/>
                  </a:lnTo>
                  <a:lnTo>
                    <a:pt x="3712" y="4543"/>
                  </a:lnTo>
                  <a:lnTo>
                    <a:pt x="3615" y="4617"/>
                  </a:lnTo>
                  <a:lnTo>
                    <a:pt x="3517" y="4714"/>
                  </a:lnTo>
                  <a:lnTo>
                    <a:pt x="3468" y="4836"/>
                  </a:lnTo>
                  <a:lnTo>
                    <a:pt x="3419" y="4958"/>
                  </a:lnTo>
                  <a:lnTo>
                    <a:pt x="3395" y="5105"/>
                  </a:lnTo>
                  <a:lnTo>
                    <a:pt x="3419" y="5276"/>
                  </a:lnTo>
                  <a:lnTo>
                    <a:pt x="3493" y="5447"/>
                  </a:lnTo>
                  <a:lnTo>
                    <a:pt x="49" y="9574"/>
                  </a:lnTo>
                  <a:lnTo>
                    <a:pt x="0" y="9648"/>
                  </a:lnTo>
                  <a:lnTo>
                    <a:pt x="0" y="9745"/>
                  </a:lnTo>
                  <a:lnTo>
                    <a:pt x="25" y="9843"/>
                  </a:lnTo>
                  <a:lnTo>
                    <a:pt x="98" y="9916"/>
                  </a:lnTo>
                  <a:lnTo>
                    <a:pt x="171" y="9965"/>
                  </a:lnTo>
                  <a:lnTo>
                    <a:pt x="244" y="9965"/>
                  </a:lnTo>
                  <a:lnTo>
                    <a:pt x="342" y="9941"/>
                  </a:lnTo>
                  <a:lnTo>
                    <a:pt x="440" y="9892"/>
                  </a:lnTo>
                  <a:lnTo>
                    <a:pt x="3859" y="5740"/>
                  </a:lnTo>
                  <a:lnTo>
                    <a:pt x="3981" y="5789"/>
                  </a:lnTo>
                  <a:lnTo>
                    <a:pt x="4079" y="5789"/>
                  </a:lnTo>
                  <a:lnTo>
                    <a:pt x="4225" y="5764"/>
                  </a:lnTo>
                  <a:lnTo>
                    <a:pt x="4347" y="5740"/>
                  </a:lnTo>
                  <a:lnTo>
                    <a:pt x="5642" y="7083"/>
                  </a:lnTo>
                  <a:lnTo>
                    <a:pt x="5617" y="7205"/>
                  </a:lnTo>
                  <a:lnTo>
                    <a:pt x="5617" y="7328"/>
                  </a:lnTo>
                  <a:lnTo>
                    <a:pt x="5617" y="7450"/>
                  </a:lnTo>
                  <a:lnTo>
                    <a:pt x="5666" y="7572"/>
                  </a:lnTo>
                  <a:lnTo>
                    <a:pt x="5740" y="7694"/>
                  </a:lnTo>
                  <a:lnTo>
                    <a:pt x="5813" y="7792"/>
                  </a:lnTo>
                  <a:lnTo>
                    <a:pt x="5910" y="7889"/>
                  </a:lnTo>
                  <a:lnTo>
                    <a:pt x="6033" y="7938"/>
                  </a:lnTo>
                  <a:lnTo>
                    <a:pt x="6155" y="7987"/>
                  </a:lnTo>
                  <a:lnTo>
                    <a:pt x="6301" y="8011"/>
                  </a:lnTo>
                  <a:lnTo>
                    <a:pt x="6448" y="7987"/>
                  </a:lnTo>
                  <a:lnTo>
                    <a:pt x="6570" y="7938"/>
                  </a:lnTo>
                  <a:lnTo>
                    <a:pt x="6692" y="7889"/>
                  </a:lnTo>
                  <a:lnTo>
                    <a:pt x="6790" y="7792"/>
                  </a:lnTo>
                  <a:lnTo>
                    <a:pt x="6863" y="7694"/>
                  </a:lnTo>
                  <a:lnTo>
                    <a:pt x="6936" y="7572"/>
                  </a:lnTo>
                  <a:lnTo>
                    <a:pt x="6961" y="7450"/>
                  </a:lnTo>
                  <a:lnTo>
                    <a:pt x="6985" y="7328"/>
                  </a:lnTo>
                  <a:lnTo>
                    <a:pt x="6961" y="7132"/>
                  </a:lnTo>
                  <a:lnTo>
                    <a:pt x="6887" y="6986"/>
                  </a:lnTo>
                  <a:lnTo>
                    <a:pt x="9403" y="3224"/>
                  </a:lnTo>
                  <a:lnTo>
                    <a:pt x="9549" y="3249"/>
                  </a:lnTo>
                  <a:lnTo>
                    <a:pt x="9647" y="3249"/>
                  </a:lnTo>
                  <a:lnTo>
                    <a:pt x="10429" y="4617"/>
                  </a:lnTo>
                  <a:lnTo>
                    <a:pt x="10355" y="4788"/>
                  </a:lnTo>
                  <a:lnTo>
                    <a:pt x="10331" y="4885"/>
                  </a:lnTo>
                  <a:lnTo>
                    <a:pt x="10331" y="4983"/>
                  </a:lnTo>
                  <a:lnTo>
                    <a:pt x="10331" y="5129"/>
                  </a:lnTo>
                  <a:lnTo>
                    <a:pt x="10380" y="5252"/>
                  </a:lnTo>
                  <a:lnTo>
                    <a:pt x="10429" y="5374"/>
                  </a:lnTo>
                  <a:lnTo>
                    <a:pt x="10526" y="5471"/>
                  </a:lnTo>
                  <a:lnTo>
                    <a:pt x="10624" y="5569"/>
                  </a:lnTo>
                  <a:lnTo>
                    <a:pt x="10746" y="5618"/>
                  </a:lnTo>
                  <a:lnTo>
                    <a:pt x="10868" y="5667"/>
                  </a:lnTo>
                  <a:lnTo>
                    <a:pt x="11137" y="5667"/>
                  </a:lnTo>
                  <a:lnTo>
                    <a:pt x="11284" y="5618"/>
                  </a:lnTo>
                  <a:lnTo>
                    <a:pt x="11381" y="5569"/>
                  </a:lnTo>
                  <a:lnTo>
                    <a:pt x="11479" y="5471"/>
                  </a:lnTo>
                  <a:lnTo>
                    <a:pt x="11577" y="5374"/>
                  </a:lnTo>
                  <a:lnTo>
                    <a:pt x="11625" y="5252"/>
                  </a:lnTo>
                  <a:lnTo>
                    <a:pt x="11674" y="5129"/>
                  </a:lnTo>
                  <a:lnTo>
                    <a:pt x="11699" y="4983"/>
                  </a:lnTo>
                  <a:lnTo>
                    <a:pt x="11674" y="4861"/>
                  </a:lnTo>
                  <a:lnTo>
                    <a:pt x="11650" y="4739"/>
                  </a:lnTo>
                  <a:lnTo>
                    <a:pt x="14654" y="1319"/>
                  </a:lnTo>
                  <a:lnTo>
                    <a:pt x="14776" y="1344"/>
                  </a:lnTo>
                  <a:lnTo>
                    <a:pt x="14898" y="1368"/>
                  </a:lnTo>
                  <a:lnTo>
                    <a:pt x="15045" y="1344"/>
                  </a:lnTo>
                  <a:lnTo>
                    <a:pt x="15167" y="1295"/>
                  </a:lnTo>
                  <a:lnTo>
                    <a:pt x="15289" y="1246"/>
                  </a:lnTo>
                  <a:lnTo>
                    <a:pt x="15387" y="1148"/>
                  </a:lnTo>
                  <a:lnTo>
                    <a:pt x="15460" y="1051"/>
                  </a:lnTo>
                  <a:lnTo>
                    <a:pt x="15533" y="953"/>
                  </a:lnTo>
                  <a:lnTo>
                    <a:pt x="15558" y="807"/>
                  </a:lnTo>
                  <a:lnTo>
                    <a:pt x="15582" y="684"/>
                  </a:lnTo>
                  <a:lnTo>
                    <a:pt x="15558" y="538"/>
                  </a:lnTo>
                  <a:lnTo>
                    <a:pt x="15533" y="416"/>
                  </a:lnTo>
                  <a:lnTo>
                    <a:pt x="15460" y="294"/>
                  </a:lnTo>
                  <a:lnTo>
                    <a:pt x="15387" y="196"/>
                  </a:lnTo>
                  <a:lnTo>
                    <a:pt x="15289" y="98"/>
                  </a:lnTo>
                  <a:lnTo>
                    <a:pt x="15167" y="49"/>
                  </a:lnTo>
                  <a:lnTo>
                    <a:pt x="15045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solidFill>
                  <a:srgbClr val="434343"/>
                </a:solidFill>
              </a:endParaRPr>
            </a:p>
          </p:txBody>
        </p:sp>
      </p:grpSp>
      <p:grpSp>
        <p:nvGrpSpPr>
          <p:cNvPr id="65" name="Shape 551"/>
          <p:cNvGrpSpPr/>
          <p:nvPr/>
        </p:nvGrpSpPr>
        <p:grpSpPr>
          <a:xfrm>
            <a:off x="6192188" y="3057607"/>
            <a:ext cx="472829" cy="472856"/>
            <a:chOff x="570875" y="4322250"/>
            <a:chExt cx="443300" cy="443325"/>
          </a:xfrm>
          <a:solidFill>
            <a:schemeClr val="bg1"/>
          </a:solidFill>
        </p:grpSpPr>
        <p:sp>
          <p:nvSpPr>
            <p:cNvPr id="66" name="Shape 552"/>
            <p:cNvSpPr/>
            <p:nvPr/>
          </p:nvSpPr>
          <p:spPr>
            <a:xfrm>
              <a:off x="570875" y="4322250"/>
              <a:ext cx="443300" cy="443325"/>
            </a:xfrm>
            <a:custGeom>
              <a:avLst/>
              <a:gdLst/>
              <a:ahLst/>
              <a:cxnLst/>
              <a:rect l="0" t="0" r="0" b="0"/>
              <a:pathLst>
                <a:path w="17732" h="17733" extrusionOk="0">
                  <a:moveTo>
                    <a:pt x="13091" y="2712"/>
                  </a:moveTo>
                  <a:lnTo>
                    <a:pt x="13286" y="2736"/>
                  </a:lnTo>
                  <a:lnTo>
                    <a:pt x="13506" y="2785"/>
                  </a:lnTo>
                  <a:lnTo>
                    <a:pt x="13702" y="2858"/>
                  </a:lnTo>
                  <a:lnTo>
                    <a:pt x="13873" y="2956"/>
                  </a:lnTo>
                  <a:lnTo>
                    <a:pt x="14068" y="3054"/>
                  </a:lnTo>
                  <a:lnTo>
                    <a:pt x="14239" y="3176"/>
                  </a:lnTo>
                  <a:lnTo>
                    <a:pt x="14410" y="3323"/>
                  </a:lnTo>
                  <a:lnTo>
                    <a:pt x="14556" y="3493"/>
                  </a:lnTo>
                  <a:lnTo>
                    <a:pt x="14679" y="3664"/>
                  </a:lnTo>
                  <a:lnTo>
                    <a:pt x="14776" y="3860"/>
                  </a:lnTo>
                  <a:lnTo>
                    <a:pt x="14874" y="4031"/>
                  </a:lnTo>
                  <a:lnTo>
                    <a:pt x="14947" y="4226"/>
                  </a:lnTo>
                  <a:lnTo>
                    <a:pt x="14996" y="4446"/>
                  </a:lnTo>
                  <a:lnTo>
                    <a:pt x="15021" y="4641"/>
                  </a:lnTo>
                  <a:lnTo>
                    <a:pt x="15021" y="4861"/>
                  </a:lnTo>
                  <a:lnTo>
                    <a:pt x="15021" y="5057"/>
                  </a:lnTo>
                  <a:lnTo>
                    <a:pt x="14996" y="5252"/>
                  </a:lnTo>
                  <a:lnTo>
                    <a:pt x="14947" y="5472"/>
                  </a:lnTo>
                  <a:lnTo>
                    <a:pt x="14874" y="5667"/>
                  </a:lnTo>
                  <a:lnTo>
                    <a:pt x="14776" y="5838"/>
                  </a:lnTo>
                  <a:lnTo>
                    <a:pt x="14679" y="6033"/>
                  </a:lnTo>
                  <a:lnTo>
                    <a:pt x="14556" y="6204"/>
                  </a:lnTo>
                  <a:lnTo>
                    <a:pt x="14410" y="6375"/>
                  </a:lnTo>
                  <a:lnTo>
                    <a:pt x="13433" y="7328"/>
                  </a:lnTo>
                  <a:lnTo>
                    <a:pt x="13311" y="7426"/>
                  </a:lnTo>
                  <a:lnTo>
                    <a:pt x="13189" y="7499"/>
                  </a:lnTo>
                  <a:lnTo>
                    <a:pt x="13042" y="7548"/>
                  </a:lnTo>
                  <a:lnTo>
                    <a:pt x="12871" y="7572"/>
                  </a:lnTo>
                  <a:lnTo>
                    <a:pt x="12725" y="7548"/>
                  </a:lnTo>
                  <a:lnTo>
                    <a:pt x="12578" y="7499"/>
                  </a:lnTo>
                  <a:lnTo>
                    <a:pt x="12456" y="7426"/>
                  </a:lnTo>
                  <a:lnTo>
                    <a:pt x="12334" y="7328"/>
                  </a:lnTo>
                  <a:lnTo>
                    <a:pt x="10405" y="5398"/>
                  </a:lnTo>
                  <a:lnTo>
                    <a:pt x="10307" y="5276"/>
                  </a:lnTo>
                  <a:lnTo>
                    <a:pt x="10234" y="5154"/>
                  </a:lnTo>
                  <a:lnTo>
                    <a:pt x="10185" y="5008"/>
                  </a:lnTo>
                  <a:lnTo>
                    <a:pt x="10160" y="4861"/>
                  </a:lnTo>
                  <a:lnTo>
                    <a:pt x="10185" y="4690"/>
                  </a:lnTo>
                  <a:lnTo>
                    <a:pt x="10234" y="4544"/>
                  </a:lnTo>
                  <a:lnTo>
                    <a:pt x="10307" y="4422"/>
                  </a:lnTo>
                  <a:lnTo>
                    <a:pt x="10405" y="4299"/>
                  </a:lnTo>
                  <a:lnTo>
                    <a:pt x="11357" y="3323"/>
                  </a:lnTo>
                  <a:lnTo>
                    <a:pt x="11528" y="3176"/>
                  </a:lnTo>
                  <a:lnTo>
                    <a:pt x="11699" y="3054"/>
                  </a:lnTo>
                  <a:lnTo>
                    <a:pt x="11894" y="2956"/>
                  </a:lnTo>
                  <a:lnTo>
                    <a:pt x="12065" y="2858"/>
                  </a:lnTo>
                  <a:lnTo>
                    <a:pt x="12261" y="2785"/>
                  </a:lnTo>
                  <a:lnTo>
                    <a:pt x="12481" y="2736"/>
                  </a:lnTo>
                  <a:lnTo>
                    <a:pt x="12676" y="2712"/>
                  </a:lnTo>
                  <a:close/>
                  <a:moveTo>
                    <a:pt x="8377" y="8867"/>
                  </a:moveTo>
                  <a:lnTo>
                    <a:pt x="8475" y="8891"/>
                  </a:lnTo>
                  <a:lnTo>
                    <a:pt x="8548" y="8915"/>
                  </a:lnTo>
                  <a:lnTo>
                    <a:pt x="8646" y="8964"/>
                  </a:lnTo>
                  <a:lnTo>
                    <a:pt x="8719" y="9013"/>
                  </a:lnTo>
                  <a:lnTo>
                    <a:pt x="8768" y="9086"/>
                  </a:lnTo>
                  <a:lnTo>
                    <a:pt x="8817" y="9184"/>
                  </a:lnTo>
                  <a:lnTo>
                    <a:pt x="8841" y="9257"/>
                  </a:lnTo>
                  <a:lnTo>
                    <a:pt x="8866" y="9355"/>
                  </a:lnTo>
                  <a:lnTo>
                    <a:pt x="8841" y="9453"/>
                  </a:lnTo>
                  <a:lnTo>
                    <a:pt x="8817" y="9550"/>
                  </a:lnTo>
                  <a:lnTo>
                    <a:pt x="8768" y="9624"/>
                  </a:lnTo>
                  <a:lnTo>
                    <a:pt x="8719" y="9697"/>
                  </a:lnTo>
                  <a:lnTo>
                    <a:pt x="6179" y="12237"/>
                  </a:lnTo>
                  <a:lnTo>
                    <a:pt x="6106" y="12310"/>
                  </a:lnTo>
                  <a:lnTo>
                    <a:pt x="6033" y="12359"/>
                  </a:lnTo>
                  <a:lnTo>
                    <a:pt x="5935" y="12383"/>
                  </a:lnTo>
                  <a:lnTo>
                    <a:pt x="5740" y="12383"/>
                  </a:lnTo>
                  <a:lnTo>
                    <a:pt x="5642" y="12359"/>
                  </a:lnTo>
                  <a:lnTo>
                    <a:pt x="5569" y="12310"/>
                  </a:lnTo>
                  <a:lnTo>
                    <a:pt x="5496" y="12237"/>
                  </a:lnTo>
                  <a:lnTo>
                    <a:pt x="5422" y="12164"/>
                  </a:lnTo>
                  <a:lnTo>
                    <a:pt x="5373" y="12090"/>
                  </a:lnTo>
                  <a:lnTo>
                    <a:pt x="5349" y="11993"/>
                  </a:lnTo>
                  <a:lnTo>
                    <a:pt x="5349" y="11895"/>
                  </a:lnTo>
                  <a:lnTo>
                    <a:pt x="5349" y="11797"/>
                  </a:lnTo>
                  <a:lnTo>
                    <a:pt x="5373" y="11700"/>
                  </a:lnTo>
                  <a:lnTo>
                    <a:pt x="5422" y="11626"/>
                  </a:lnTo>
                  <a:lnTo>
                    <a:pt x="5496" y="11553"/>
                  </a:lnTo>
                  <a:lnTo>
                    <a:pt x="8036" y="9013"/>
                  </a:lnTo>
                  <a:lnTo>
                    <a:pt x="8109" y="8964"/>
                  </a:lnTo>
                  <a:lnTo>
                    <a:pt x="8182" y="8915"/>
                  </a:lnTo>
                  <a:lnTo>
                    <a:pt x="8280" y="8891"/>
                  </a:lnTo>
                  <a:lnTo>
                    <a:pt x="8377" y="8867"/>
                  </a:lnTo>
                  <a:close/>
                  <a:moveTo>
                    <a:pt x="14825" y="1"/>
                  </a:moveTo>
                  <a:lnTo>
                    <a:pt x="14288" y="25"/>
                  </a:lnTo>
                  <a:lnTo>
                    <a:pt x="13751" y="50"/>
                  </a:lnTo>
                  <a:lnTo>
                    <a:pt x="13213" y="123"/>
                  </a:lnTo>
                  <a:lnTo>
                    <a:pt x="12676" y="245"/>
                  </a:lnTo>
                  <a:lnTo>
                    <a:pt x="12163" y="367"/>
                  </a:lnTo>
                  <a:lnTo>
                    <a:pt x="11675" y="538"/>
                  </a:lnTo>
                  <a:lnTo>
                    <a:pt x="11235" y="758"/>
                  </a:lnTo>
                  <a:lnTo>
                    <a:pt x="11015" y="856"/>
                  </a:lnTo>
                  <a:lnTo>
                    <a:pt x="10844" y="1002"/>
                  </a:lnTo>
                  <a:lnTo>
                    <a:pt x="10649" y="1124"/>
                  </a:lnTo>
                  <a:lnTo>
                    <a:pt x="10502" y="1271"/>
                  </a:lnTo>
                  <a:lnTo>
                    <a:pt x="5544" y="6229"/>
                  </a:lnTo>
                  <a:lnTo>
                    <a:pt x="391" y="6229"/>
                  </a:lnTo>
                  <a:lnTo>
                    <a:pt x="245" y="6253"/>
                  </a:lnTo>
                  <a:lnTo>
                    <a:pt x="147" y="6278"/>
                  </a:lnTo>
                  <a:lnTo>
                    <a:pt x="49" y="6327"/>
                  </a:lnTo>
                  <a:lnTo>
                    <a:pt x="0" y="6400"/>
                  </a:lnTo>
                  <a:lnTo>
                    <a:pt x="0" y="6473"/>
                  </a:lnTo>
                  <a:lnTo>
                    <a:pt x="25" y="6571"/>
                  </a:lnTo>
                  <a:lnTo>
                    <a:pt x="74" y="6668"/>
                  </a:lnTo>
                  <a:lnTo>
                    <a:pt x="171" y="6791"/>
                  </a:lnTo>
                  <a:lnTo>
                    <a:pt x="2589" y="9184"/>
                  </a:lnTo>
                  <a:lnTo>
                    <a:pt x="2272" y="9502"/>
                  </a:lnTo>
                  <a:lnTo>
                    <a:pt x="953" y="9746"/>
                  </a:lnTo>
                  <a:lnTo>
                    <a:pt x="806" y="9795"/>
                  </a:lnTo>
                  <a:lnTo>
                    <a:pt x="684" y="9843"/>
                  </a:lnTo>
                  <a:lnTo>
                    <a:pt x="611" y="9941"/>
                  </a:lnTo>
                  <a:lnTo>
                    <a:pt x="562" y="10014"/>
                  </a:lnTo>
                  <a:lnTo>
                    <a:pt x="562" y="10112"/>
                  </a:lnTo>
                  <a:lnTo>
                    <a:pt x="586" y="10234"/>
                  </a:lnTo>
                  <a:lnTo>
                    <a:pt x="635" y="10332"/>
                  </a:lnTo>
                  <a:lnTo>
                    <a:pt x="733" y="10454"/>
                  </a:lnTo>
                  <a:lnTo>
                    <a:pt x="7278" y="16999"/>
                  </a:lnTo>
                  <a:lnTo>
                    <a:pt x="7401" y="17097"/>
                  </a:lnTo>
                  <a:lnTo>
                    <a:pt x="7498" y="17146"/>
                  </a:lnTo>
                  <a:lnTo>
                    <a:pt x="7620" y="17170"/>
                  </a:lnTo>
                  <a:lnTo>
                    <a:pt x="7718" y="17170"/>
                  </a:lnTo>
                  <a:lnTo>
                    <a:pt x="7791" y="17122"/>
                  </a:lnTo>
                  <a:lnTo>
                    <a:pt x="7889" y="17048"/>
                  </a:lnTo>
                  <a:lnTo>
                    <a:pt x="7938" y="16926"/>
                  </a:lnTo>
                  <a:lnTo>
                    <a:pt x="7987" y="16780"/>
                  </a:lnTo>
                  <a:lnTo>
                    <a:pt x="8231" y="15461"/>
                  </a:lnTo>
                  <a:lnTo>
                    <a:pt x="8548" y="15143"/>
                  </a:lnTo>
                  <a:lnTo>
                    <a:pt x="10942" y="17561"/>
                  </a:lnTo>
                  <a:lnTo>
                    <a:pt x="11064" y="17659"/>
                  </a:lnTo>
                  <a:lnTo>
                    <a:pt x="11162" y="17708"/>
                  </a:lnTo>
                  <a:lnTo>
                    <a:pt x="11259" y="17732"/>
                  </a:lnTo>
                  <a:lnTo>
                    <a:pt x="11333" y="17732"/>
                  </a:lnTo>
                  <a:lnTo>
                    <a:pt x="11406" y="17683"/>
                  </a:lnTo>
                  <a:lnTo>
                    <a:pt x="11455" y="17586"/>
                  </a:lnTo>
                  <a:lnTo>
                    <a:pt x="11479" y="17488"/>
                  </a:lnTo>
                  <a:lnTo>
                    <a:pt x="11504" y="17341"/>
                  </a:lnTo>
                  <a:lnTo>
                    <a:pt x="11504" y="12188"/>
                  </a:lnTo>
                  <a:lnTo>
                    <a:pt x="16461" y="7230"/>
                  </a:lnTo>
                  <a:lnTo>
                    <a:pt x="16608" y="7084"/>
                  </a:lnTo>
                  <a:lnTo>
                    <a:pt x="16730" y="6888"/>
                  </a:lnTo>
                  <a:lnTo>
                    <a:pt x="16877" y="6693"/>
                  </a:lnTo>
                  <a:lnTo>
                    <a:pt x="16974" y="6498"/>
                  </a:lnTo>
                  <a:lnTo>
                    <a:pt x="17194" y="6058"/>
                  </a:lnTo>
                  <a:lnTo>
                    <a:pt x="17365" y="5569"/>
                  </a:lnTo>
                  <a:lnTo>
                    <a:pt x="17487" y="5057"/>
                  </a:lnTo>
                  <a:lnTo>
                    <a:pt x="17609" y="4519"/>
                  </a:lnTo>
                  <a:lnTo>
                    <a:pt x="17683" y="3982"/>
                  </a:lnTo>
                  <a:lnTo>
                    <a:pt x="17707" y="3445"/>
                  </a:lnTo>
                  <a:lnTo>
                    <a:pt x="17731" y="2907"/>
                  </a:lnTo>
                  <a:lnTo>
                    <a:pt x="17731" y="2419"/>
                  </a:lnTo>
                  <a:lnTo>
                    <a:pt x="17707" y="1955"/>
                  </a:lnTo>
                  <a:lnTo>
                    <a:pt x="17658" y="1515"/>
                  </a:lnTo>
                  <a:lnTo>
                    <a:pt x="17585" y="1149"/>
                  </a:lnTo>
                  <a:lnTo>
                    <a:pt x="17512" y="831"/>
                  </a:lnTo>
                  <a:lnTo>
                    <a:pt x="17414" y="587"/>
                  </a:lnTo>
                  <a:lnTo>
                    <a:pt x="17341" y="489"/>
                  </a:lnTo>
                  <a:lnTo>
                    <a:pt x="17292" y="441"/>
                  </a:lnTo>
                  <a:lnTo>
                    <a:pt x="17243" y="392"/>
                  </a:lnTo>
                  <a:lnTo>
                    <a:pt x="17145" y="318"/>
                  </a:lnTo>
                  <a:lnTo>
                    <a:pt x="16901" y="221"/>
                  </a:lnTo>
                  <a:lnTo>
                    <a:pt x="16584" y="148"/>
                  </a:lnTo>
                  <a:lnTo>
                    <a:pt x="16217" y="74"/>
                  </a:lnTo>
                  <a:lnTo>
                    <a:pt x="15778" y="25"/>
                  </a:lnTo>
                  <a:lnTo>
                    <a:pt x="15314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solidFill>
                  <a:srgbClr val="434343"/>
                </a:solidFill>
              </a:endParaRPr>
            </a:p>
          </p:txBody>
        </p:sp>
        <p:sp>
          <p:nvSpPr>
            <p:cNvPr id="67" name="Shape 553"/>
            <p:cNvSpPr/>
            <p:nvPr/>
          </p:nvSpPr>
          <p:spPr>
            <a:xfrm>
              <a:off x="597725" y="4665400"/>
              <a:ext cx="73300" cy="73300"/>
            </a:xfrm>
            <a:custGeom>
              <a:avLst/>
              <a:gdLst/>
              <a:ahLst/>
              <a:cxnLst/>
              <a:rect l="0" t="0" r="0" b="0"/>
              <a:pathLst>
                <a:path w="2932" h="2932" extrusionOk="0">
                  <a:moveTo>
                    <a:pt x="2028" y="1"/>
                  </a:moveTo>
                  <a:lnTo>
                    <a:pt x="1857" y="25"/>
                  </a:lnTo>
                  <a:lnTo>
                    <a:pt x="1686" y="74"/>
                  </a:lnTo>
                  <a:lnTo>
                    <a:pt x="1515" y="147"/>
                  </a:lnTo>
                  <a:lnTo>
                    <a:pt x="1369" y="269"/>
                  </a:lnTo>
                  <a:lnTo>
                    <a:pt x="1222" y="489"/>
                  </a:lnTo>
                  <a:lnTo>
                    <a:pt x="1002" y="831"/>
                  </a:lnTo>
                  <a:lnTo>
                    <a:pt x="563" y="1735"/>
                  </a:lnTo>
                  <a:lnTo>
                    <a:pt x="172" y="2565"/>
                  </a:lnTo>
                  <a:lnTo>
                    <a:pt x="1" y="2932"/>
                  </a:lnTo>
                  <a:lnTo>
                    <a:pt x="1" y="2932"/>
                  </a:lnTo>
                  <a:lnTo>
                    <a:pt x="367" y="2761"/>
                  </a:lnTo>
                  <a:lnTo>
                    <a:pt x="1198" y="2370"/>
                  </a:lnTo>
                  <a:lnTo>
                    <a:pt x="2101" y="1930"/>
                  </a:lnTo>
                  <a:lnTo>
                    <a:pt x="2443" y="1710"/>
                  </a:lnTo>
                  <a:lnTo>
                    <a:pt x="2663" y="1564"/>
                  </a:lnTo>
                  <a:lnTo>
                    <a:pt x="2785" y="1417"/>
                  </a:lnTo>
                  <a:lnTo>
                    <a:pt x="2858" y="1246"/>
                  </a:lnTo>
                  <a:lnTo>
                    <a:pt x="2907" y="1075"/>
                  </a:lnTo>
                  <a:lnTo>
                    <a:pt x="2932" y="904"/>
                  </a:lnTo>
                  <a:lnTo>
                    <a:pt x="2907" y="733"/>
                  </a:lnTo>
                  <a:lnTo>
                    <a:pt x="2858" y="562"/>
                  </a:lnTo>
                  <a:lnTo>
                    <a:pt x="2785" y="416"/>
                  </a:lnTo>
                  <a:lnTo>
                    <a:pt x="2663" y="269"/>
                  </a:lnTo>
                  <a:lnTo>
                    <a:pt x="2517" y="147"/>
                  </a:lnTo>
                  <a:lnTo>
                    <a:pt x="2370" y="74"/>
                  </a:lnTo>
                  <a:lnTo>
                    <a:pt x="2199" y="25"/>
                  </a:lnTo>
                  <a:lnTo>
                    <a:pt x="2028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solidFill>
                  <a:srgbClr val="434343"/>
                </a:solidFill>
              </a:endParaRPr>
            </a:p>
          </p:txBody>
        </p:sp>
        <p:sp>
          <p:nvSpPr>
            <p:cNvPr id="68" name="Shape 554"/>
            <p:cNvSpPr/>
            <p:nvPr/>
          </p:nvSpPr>
          <p:spPr>
            <a:xfrm>
              <a:off x="654525" y="4708150"/>
              <a:ext cx="47025" cy="47025"/>
            </a:xfrm>
            <a:custGeom>
              <a:avLst/>
              <a:gdLst/>
              <a:ahLst/>
              <a:cxnLst/>
              <a:rect l="0" t="0" r="0" b="0"/>
              <a:pathLst>
                <a:path w="1881" h="1881" extrusionOk="0">
                  <a:moveTo>
                    <a:pt x="1124" y="0"/>
                  </a:moveTo>
                  <a:lnTo>
                    <a:pt x="977" y="25"/>
                  </a:lnTo>
                  <a:lnTo>
                    <a:pt x="831" y="74"/>
                  </a:lnTo>
                  <a:lnTo>
                    <a:pt x="709" y="147"/>
                  </a:lnTo>
                  <a:lnTo>
                    <a:pt x="586" y="245"/>
                  </a:lnTo>
                  <a:lnTo>
                    <a:pt x="464" y="391"/>
                  </a:lnTo>
                  <a:lnTo>
                    <a:pt x="367" y="611"/>
                  </a:lnTo>
                  <a:lnTo>
                    <a:pt x="269" y="880"/>
                  </a:lnTo>
                  <a:lnTo>
                    <a:pt x="171" y="1173"/>
                  </a:lnTo>
                  <a:lnTo>
                    <a:pt x="49" y="1686"/>
                  </a:lnTo>
                  <a:lnTo>
                    <a:pt x="0" y="1881"/>
                  </a:lnTo>
                  <a:lnTo>
                    <a:pt x="0" y="1881"/>
                  </a:lnTo>
                  <a:lnTo>
                    <a:pt x="220" y="1857"/>
                  </a:lnTo>
                  <a:lnTo>
                    <a:pt x="733" y="1710"/>
                  </a:lnTo>
                  <a:lnTo>
                    <a:pt x="1002" y="1637"/>
                  </a:lnTo>
                  <a:lnTo>
                    <a:pt x="1270" y="1539"/>
                  </a:lnTo>
                  <a:lnTo>
                    <a:pt x="1515" y="1417"/>
                  </a:lnTo>
                  <a:lnTo>
                    <a:pt x="1661" y="1319"/>
                  </a:lnTo>
                  <a:lnTo>
                    <a:pt x="1759" y="1197"/>
                  </a:lnTo>
                  <a:lnTo>
                    <a:pt x="1832" y="1051"/>
                  </a:lnTo>
                  <a:lnTo>
                    <a:pt x="1881" y="928"/>
                  </a:lnTo>
                  <a:lnTo>
                    <a:pt x="1881" y="782"/>
                  </a:lnTo>
                  <a:lnTo>
                    <a:pt x="1881" y="635"/>
                  </a:lnTo>
                  <a:lnTo>
                    <a:pt x="1832" y="489"/>
                  </a:lnTo>
                  <a:lnTo>
                    <a:pt x="1759" y="367"/>
                  </a:lnTo>
                  <a:lnTo>
                    <a:pt x="1661" y="245"/>
                  </a:lnTo>
                  <a:lnTo>
                    <a:pt x="1539" y="147"/>
                  </a:lnTo>
                  <a:lnTo>
                    <a:pt x="1417" y="74"/>
                  </a:lnTo>
                  <a:lnTo>
                    <a:pt x="1270" y="25"/>
                  </a:lnTo>
                  <a:lnTo>
                    <a:pt x="112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solidFill>
                  <a:srgbClr val="434343"/>
                </a:solidFill>
              </a:endParaRPr>
            </a:p>
          </p:txBody>
        </p:sp>
        <p:sp>
          <p:nvSpPr>
            <p:cNvPr id="69" name="Shape 555"/>
            <p:cNvSpPr/>
            <p:nvPr/>
          </p:nvSpPr>
          <p:spPr>
            <a:xfrm>
              <a:off x="581250" y="4634875"/>
              <a:ext cx="47050" cy="47050"/>
            </a:xfrm>
            <a:custGeom>
              <a:avLst/>
              <a:gdLst/>
              <a:ahLst/>
              <a:cxnLst/>
              <a:rect l="0" t="0" r="0" b="0"/>
              <a:pathLst>
                <a:path w="1882" h="1882" extrusionOk="0">
                  <a:moveTo>
                    <a:pt x="953" y="1"/>
                  </a:moveTo>
                  <a:lnTo>
                    <a:pt x="831" y="49"/>
                  </a:lnTo>
                  <a:lnTo>
                    <a:pt x="684" y="123"/>
                  </a:lnTo>
                  <a:lnTo>
                    <a:pt x="562" y="220"/>
                  </a:lnTo>
                  <a:lnTo>
                    <a:pt x="465" y="367"/>
                  </a:lnTo>
                  <a:lnTo>
                    <a:pt x="342" y="611"/>
                  </a:lnTo>
                  <a:lnTo>
                    <a:pt x="245" y="880"/>
                  </a:lnTo>
                  <a:lnTo>
                    <a:pt x="171" y="1148"/>
                  </a:lnTo>
                  <a:lnTo>
                    <a:pt x="25" y="1661"/>
                  </a:lnTo>
                  <a:lnTo>
                    <a:pt x="1" y="1881"/>
                  </a:lnTo>
                  <a:lnTo>
                    <a:pt x="196" y="1832"/>
                  </a:lnTo>
                  <a:lnTo>
                    <a:pt x="709" y="1710"/>
                  </a:lnTo>
                  <a:lnTo>
                    <a:pt x="1002" y="1613"/>
                  </a:lnTo>
                  <a:lnTo>
                    <a:pt x="1271" y="1515"/>
                  </a:lnTo>
                  <a:lnTo>
                    <a:pt x="1490" y="1417"/>
                  </a:lnTo>
                  <a:lnTo>
                    <a:pt x="1637" y="1295"/>
                  </a:lnTo>
                  <a:lnTo>
                    <a:pt x="1735" y="1173"/>
                  </a:lnTo>
                  <a:lnTo>
                    <a:pt x="1808" y="1051"/>
                  </a:lnTo>
                  <a:lnTo>
                    <a:pt x="1857" y="904"/>
                  </a:lnTo>
                  <a:lnTo>
                    <a:pt x="1881" y="758"/>
                  </a:lnTo>
                  <a:lnTo>
                    <a:pt x="1857" y="611"/>
                  </a:lnTo>
                  <a:lnTo>
                    <a:pt x="1808" y="465"/>
                  </a:lnTo>
                  <a:lnTo>
                    <a:pt x="1735" y="343"/>
                  </a:lnTo>
                  <a:lnTo>
                    <a:pt x="1637" y="220"/>
                  </a:lnTo>
                  <a:lnTo>
                    <a:pt x="1515" y="123"/>
                  </a:lnTo>
                  <a:lnTo>
                    <a:pt x="1393" y="49"/>
                  </a:lnTo>
                  <a:lnTo>
                    <a:pt x="1246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solidFill>
                  <a:srgbClr val="434343"/>
                </a:solidFill>
              </a:endParaRPr>
            </a:p>
          </p:txBody>
        </p:sp>
      </p:grpSp>
      <p:sp>
        <p:nvSpPr>
          <p:cNvPr id="75" name="Rectangle 74">
            <a:extLst>
              <a:ext uri="{FF2B5EF4-FFF2-40B4-BE49-F238E27FC236}">
                <a16:creationId xmlns:a16="http://schemas.microsoft.com/office/drawing/2014/main" id="{EFF49A3A-275B-4E2D-9586-12C6492F041A}"/>
              </a:ext>
            </a:extLst>
          </p:cNvPr>
          <p:cNvSpPr/>
          <p:nvPr/>
        </p:nvSpPr>
        <p:spPr>
          <a:xfrm>
            <a:off x="181824" y="316099"/>
            <a:ext cx="6010364" cy="43582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ts val="2600"/>
              </a:lnSpc>
            </a:pPr>
            <a:r>
              <a:rPr lang="hu-HU" sz="3200" b="1" dirty="0" err="1">
                <a:ln w="0"/>
                <a:solidFill>
                  <a:srgbClr val="EB2264"/>
                </a:solidFill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Round</a:t>
            </a:r>
            <a:r>
              <a:rPr lang="hu-HU" sz="3200" b="1" dirty="0">
                <a:ln w="0"/>
                <a:solidFill>
                  <a:srgbClr val="EB2264"/>
                </a:solidFill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 1 – </a:t>
            </a:r>
            <a:r>
              <a:rPr lang="hu-HU" sz="3200" b="1" dirty="0" err="1">
                <a:ln w="0"/>
                <a:solidFill>
                  <a:srgbClr val="EB2264"/>
                </a:solidFill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round</a:t>
            </a:r>
            <a:r>
              <a:rPr lang="hu-HU" sz="3200" b="1" dirty="0">
                <a:ln w="0"/>
                <a:solidFill>
                  <a:srgbClr val="EB2264"/>
                </a:solidFill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 5</a:t>
            </a:r>
            <a:endParaRPr lang="en-US" sz="3200" b="1" cap="none" spc="0" dirty="0">
              <a:ln w="0"/>
              <a:solidFill>
                <a:srgbClr val="EB2264"/>
              </a:solidFill>
              <a:latin typeface="Century Schoolbook" panose="02040604050505020304" pitchFamily="18" charset="0"/>
              <a:ea typeface="Roboto" pitchFamily="2" charset="0"/>
              <a:cs typeface="Lato" panose="020F0502020204030203" pitchFamily="34" charset="0"/>
            </a:endParaRP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EFF49A3A-275B-4E2D-9586-12C6492F041A}"/>
              </a:ext>
            </a:extLst>
          </p:cNvPr>
          <p:cNvSpPr/>
          <p:nvPr/>
        </p:nvSpPr>
        <p:spPr>
          <a:xfrm>
            <a:off x="261009" y="622849"/>
            <a:ext cx="2945948" cy="38908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ts val="2600"/>
              </a:lnSpc>
            </a:pPr>
            <a:r>
              <a:rPr lang="hu-HU" sz="1600" b="1" dirty="0" err="1">
                <a:ln w="0"/>
                <a:solidFill>
                  <a:srgbClr val="E35555"/>
                </a:solidFill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Our</a:t>
            </a:r>
            <a:r>
              <a:rPr lang="en-US" sz="1600" b="1" dirty="0">
                <a:ln w="0"/>
                <a:solidFill>
                  <a:srgbClr val="E35555"/>
                </a:solidFill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 Journey Starts Here</a:t>
            </a:r>
          </a:p>
        </p:txBody>
      </p:sp>
      <p:sp>
        <p:nvSpPr>
          <p:cNvPr id="70" name="Rectangle 69"/>
          <p:cNvSpPr/>
          <p:nvPr/>
        </p:nvSpPr>
        <p:spPr>
          <a:xfrm rot="5400000">
            <a:off x="11692023" y="556334"/>
            <a:ext cx="136928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Slidehood.com</a:t>
            </a:r>
          </a:p>
        </p:txBody>
      </p:sp>
    </p:spTree>
    <p:extLst>
      <p:ext uri="{BB962C8B-B14F-4D97-AF65-F5344CB8AC3E}">
        <p14:creationId xmlns:p14="http://schemas.microsoft.com/office/powerpoint/2010/main" val="2548053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004DC8D-EEB4-44B6-A91B-2C9636CAB6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hu-HU" dirty="0"/>
            </a:br>
            <a:endParaRPr lang="hu-HU" dirty="0"/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EE6A89FC-ABA9-4C28-9885-FFDC90D570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0792" y="2460339"/>
            <a:ext cx="3032008" cy="3521361"/>
          </a:xfrm>
        </p:spPr>
        <p:txBody>
          <a:bodyPr/>
          <a:lstStyle/>
          <a:p>
            <a:endParaRPr lang="hu-HU" dirty="0"/>
          </a:p>
          <a:p>
            <a:endParaRPr lang="hu-HU" dirty="0"/>
          </a:p>
          <a:p>
            <a:endParaRPr lang="hu-HU" dirty="0">
              <a:solidFill>
                <a:srgbClr val="FF0000"/>
              </a:solidFill>
            </a:endParaRP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15F7CA3E-3328-426D-B1E0-BC455AD7F1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71"/>
          <a:stretch/>
        </p:blipFill>
        <p:spPr>
          <a:xfrm rot="5400000">
            <a:off x="3646714" y="857250"/>
            <a:ext cx="4898571" cy="5143500"/>
          </a:xfrm>
          <a:prstGeom prst="rect">
            <a:avLst/>
          </a:prstGeom>
          <a:effectLst>
            <a:glow rad="12700">
              <a:schemeClr val="accent1">
                <a:alpha val="40000"/>
              </a:schemeClr>
            </a:glow>
            <a:outerShdw blurRad="850900" dist="406400" dir="11400000" sx="99000" sy="99000" algn="ctr" rotWithShape="0">
              <a:srgbClr val="000000">
                <a:alpha val="76000"/>
              </a:srgbClr>
            </a:outerShdw>
            <a:softEdge rad="0"/>
          </a:effectLst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DF271B3F-5B34-4869-B3A7-8A819218C6DC}"/>
              </a:ext>
            </a:extLst>
          </p:cNvPr>
          <p:cNvSpPr txBox="1"/>
          <p:nvPr/>
        </p:nvSpPr>
        <p:spPr>
          <a:xfrm>
            <a:off x="355146" y="1496328"/>
            <a:ext cx="20682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u-HU" dirty="0"/>
          </a:p>
          <a:p>
            <a:endParaRPr lang="hu-HU" dirty="0"/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8E4F2D07-62F7-4292-9DAB-C9D05DFB7DB5}"/>
              </a:ext>
            </a:extLst>
          </p:cNvPr>
          <p:cNvSpPr txBox="1"/>
          <p:nvPr/>
        </p:nvSpPr>
        <p:spPr>
          <a:xfrm>
            <a:off x="4294415" y="98132"/>
            <a:ext cx="48223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000" b="1" dirty="0" err="1">
                <a:latin typeface="Century Schoolbook" panose="02040604050505020304" pitchFamily="18" charset="0"/>
              </a:rPr>
              <a:t>Who</a:t>
            </a:r>
            <a:r>
              <a:rPr lang="hu-HU" sz="4000" b="1" dirty="0">
                <a:latin typeface="Century Schoolbook" panose="02040604050505020304" pitchFamily="18" charset="0"/>
              </a:rPr>
              <a:t> </a:t>
            </a:r>
            <a:r>
              <a:rPr lang="hu-HU" sz="4000" b="1" dirty="0" err="1">
                <a:latin typeface="Century Schoolbook" panose="02040604050505020304" pitchFamily="18" charset="0"/>
              </a:rPr>
              <a:t>are</a:t>
            </a:r>
            <a:r>
              <a:rPr lang="hu-HU" sz="4000" b="1" dirty="0">
                <a:latin typeface="Century Schoolbook" panose="02040604050505020304" pitchFamily="18" charset="0"/>
              </a:rPr>
              <a:t> </a:t>
            </a:r>
            <a:r>
              <a:rPr lang="hu-HU" sz="4000" b="1" dirty="0" err="1">
                <a:latin typeface="Century Schoolbook" panose="02040604050505020304" pitchFamily="18" charset="0"/>
              </a:rPr>
              <a:t>we</a:t>
            </a:r>
            <a:r>
              <a:rPr lang="hu-HU" sz="4000" b="1" dirty="0">
                <a:latin typeface="Century Schoolbook" panose="020406040505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0294308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C362CC0-1443-491D-B100-4E62800538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44384"/>
            <a:ext cx="5813308" cy="847999"/>
          </a:xfrm>
        </p:spPr>
        <p:txBody>
          <a:bodyPr/>
          <a:lstStyle/>
          <a:p>
            <a:r>
              <a:rPr lang="hu-HU" b="1" dirty="0" err="1">
                <a:latin typeface="Century Schoolbook" panose="02040604050505020304" pitchFamily="18" charset="0"/>
              </a:rPr>
              <a:t>Round</a:t>
            </a:r>
            <a:r>
              <a:rPr lang="hu-HU" b="1" dirty="0">
                <a:latin typeface="Century Schoolbook" panose="02040604050505020304" pitchFamily="18" charset="0"/>
              </a:rPr>
              <a:t> 4</a:t>
            </a: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A0B1F6C3-65AE-414A-AB3E-92ABEAD13161}"/>
              </a:ext>
            </a:extLst>
          </p:cNvPr>
          <p:cNvSpPr txBox="1"/>
          <p:nvPr/>
        </p:nvSpPr>
        <p:spPr>
          <a:xfrm>
            <a:off x="0" y="1367056"/>
            <a:ext cx="4865914" cy="1700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Situations</a:t>
            </a:r>
            <a:r>
              <a:rPr lang="hu-HU" b="1" dirty="0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 and </a:t>
            </a:r>
            <a:r>
              <a:rPr lang="hu-HU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solutions</a:t>
            </a:r>
            <a:r>
              <a:rPr lang="hu-HU" b="1" dirty="0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b="1" dirty="0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Restaurant </a:t>
            </a:r>
            <a:r>
              <a:rPr lang="hu-HU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wasn’t</a:t>
            </a:r>
            <a:r>
              <a:rPr lang="hu-HU" b="1" dirty="0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 </a:t>
            </a:r>
            <a:r>
              <a:rPr lang="hu-HU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making</a:t>
            </a:r>
            <a:r>
              <a:rPr lang="hu-HU" b="1" dirty="0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 </a:t>
            </a:r>
            <a:r>
              <a:rPr lang="hu-HU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any</a:t>
            </a:r>
            <a:r>
              <a:rPr lang="hu-HU" b="1" dirty="0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 profit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Preperation</a:t>
            </a:r>
            <a:r>
              <a:rPr lang="hu-HU" b="1" dirty="0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 </a:t>
            </a:r>
            <a:r>
              <a:rPr lang="hu-HU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for</a:t>
            </a:r>
            <a:r>
              <a:rPr lang="hu-HU" b="1" dirty="0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 </a:t>
            </a:r>
            <a:r>
              <a:rPr lang="hu-HU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the</a:t>
            </a:r>
            <a:r>
              <a:rPr lang="hu-HU" b="1" dirty="0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 World </a:t>
            </a:r>
            <a:r>
              <a:rPr lang="hu-HU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Cup</a:t>
            </a:r>
            <a:endParaRPr lang="hu-HU" b="1" dirty="0">
              <a:latin typeface="Century Schoolbook" panose="02040604050505020304" pitchFamily="18" charset="0"/>
              <a:ea typeface="Roboto" pitchFamily="2" charset="0"/>
              <a:cs typeface="Lato" panose="020F0502020204030203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Made</a:t>
            </a:r>
            <a:r>
              <a:rPr lang="hu-HU" b="1" dirty="0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 </a:t>
            </a:r>
            <a:r>
              <a:rPr lang="hu-HU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the</a:t>
            </a:r>
            <a:r>
              <a:rPr lang="hu-HU" b="1" dirty="0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 </a:t>
            </a:r>
            <a:r>
              <a:rPr lang="hu-HU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wrong</a:t>
            </a:r>
            <a:r>
              <a:rPr lang="hu-HU" b="1" dirty="0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 decision </a:t>
            </a:r>
            <a:endParaRPr lang="en-US" b="1" dirty="0">
              <a:latin typeface="Century Schoolbook" panose="02040604050505020304" pitchFamily="18" charset="0"/>
              <a:ea typeface="Roboto" pitchFamily="2" charset="0"/>
              <a:cs typeface="Lato" panose="020F0502020204030203" pitchFamily="34" charset="0"/>
            </a:endParaRPr>
          </a:p>
        </p:txBody>
      </p:sp>
      <p:pic>
        <p:nvPicPr>
          <p:cNvPr id="2050" name="Picture 2" descr="Stop Flushing Money Down the Toilet | Hobson Plumbing &amp; Heating">
            <a:extLst>
              <a:ext uri="{FF2B5EF4-FFF2-40B4-BE49-F238E27FC236}">
                <a16:creationId xmlns:a16="http://schemas.microsoft.com/office/drawing/2014/main" id="{0E108861-788D-4070-BF20-0D7A854862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568" y="4020197"/>
            <a:ext cx="3036777" cy="2272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E09A96E4-C193-4F2A-BAE7-33B8DC801D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4871838" y="1043697"/>
            <a:ext cx="2763130" cy="2763130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B21F54FF-2C84-46CF-9C46-BBE61F2CC3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7057171" y="0"/>
            <a:ext cx="5143500" cy="6858000"/>
          </a:xfrm>
          <a:prstGeom prst="rect">
            <a:avLst/>
          </a:prstGeom>
        </p:spPr>
      </p:pic>
      <p:sp>
        <p:nvSpPr>
          <p:cNvPr id="10" name="Shape 471">
            <a:extLst>
              <a:ext uri="{FF2B5EF4-FFF2-40B4-BE49-F238E27FC236}">
                <a16:creationId xmlns:a16="http://schemas.microsoft.com/office/drawing/2014/main" id="{D0057281-B519-40B7-9B44-6425B2866681}"/>
              </a:ext>
            </a:extLst>
          </p:cNvPr>
          <p:cNvSpPr/>
          <p:nvPr/>
        </p:nvSpPr>
        <p:spPr>
          <a:xfrm>
            <a:off x="3199769" y="361839"/>
            <a:ext cx="1050138" cy="922672"/>
          </a:xfrm>
          <a:custGeom>
            <a:avLst/>
            <a:gdLst/>
            <a:ahLst/>
            <a:cxnLst/>
            <a:rect l="0" t="0" r="0" b="0"/>
            <a:pathLst>
              <a:path w="15290" h="15290" extrusionOk="0">
                <a:moveTo>
                  <a:pt x="4519" y="6815"/>
                </a:moveTo>
                <a:lnTo>
                  <a:pt x="4690" y="6839"/>
                </a:lnTo>
                <a:lnTo>
                  <a:pt x="4861" y="6888"/>
                </a:lnTo>
                <a:lnTo>
                  <a:pt x="5007" y="6986"/>
                </a:lnTo>
                <a:lnTo>
                  <a:pt x="5154" y="7084"/>
                </a:lnTo>
                <a:lnTo>
                  <a:pt x="5251" y="7230"/>
                </a:lnTo>
                <a:lnTo>
                  <a:pt x="5325" y="7401"/>
                </a:lnTo>
                <a:lnTo>
                  <a:pt x="5374" y="7572"/>
                </a:lnTo>
                <a:lnTo>
                  <a:pt x="5398" y="7767"/>
                </a:lnTo>
                <a:lnTo>
                  <a:pt x="5374" y="7963"/>
                </a:lnTo>
                <a:lnTo>
                  <a:pt x="5325" y="8134"/>
                </a:lnTo>
                <a:lnTo>
                  <a:pt x="5251" y="8305"/>
                </a:lnTo>
                <a:lnTo>
                  <a:pt x="5154" y="8451"/>
                </a:lnTo>
                <a:lnTo>
                  <a:pt x="5007" y="8549"/>
                </a:lnTo>
                <a:lnTo>
                  <a:pt x="4861" y="8647"/>
                </a:lnTo>
                <a:lnTo>
                  <a:pt x="4690" y="8696"/>
                </a:lnTo>
                <a:lnTo>
                  <a:pt x="4519" y="8720"/>
                </a:lnTo>
                <a:lnTo>
                  <a:pt x="4348" y="8696"/>
                </a:lnTo>
                <a:lnTo>
                  <a:pt x="4177" y="8647"/>
                </a:lnTo>
                <a:lnTo>
                  <a:pt x="4030" y="8549"/>
                </a:lnTo>
                <a:lnTo>
                  <a:pt x="3884" y="8451"/>
                </a:lnTo>
                <a:lnTo>
                  <a:pt x="3786" y="8305"/>
                </a:lnTo>
                <a:lnTo>
                  <a:pt x="3713" y="8134"/>
                </a:lnTo>
                <a:lnTo>
                  <a:pt x="3664" y="7963"/>
                </a:lnTo>
                <a:lnTo>
                  <a:pt x="3640" y="7767"/>
                </a:lnTo>
                <a:lnTo>
                  <a:pt x="3664" y="7572"/>
                </a:lnTo>
                <a:lnTo>
                  <a:pt x="3713" y="7401"/>
                </a:lnTo>
                <a:lnTo>
                  <a:pt x="3786" y="7230"/>
                </a:lnTo>
                <a:lnTo>
                  <a:pt x="3884" y="7084"/>
                </a:lnTo>
                <a:lnTo>
                  <a:pt x="4030" y="6986"/>
                </a:lnTo>
                <a:lnTo>
                  <a:pt x="4177" y="6888"/>
                </a:lnTo>
                <a:lnTo>
                  <a:pt x="4348" y="6839"/>
                </a:lnTo>
                <a:lnTo>
                  <a:pt x="4519" y="6815"/>
                </a:lnTo>
                <a:close/>
                <a:moveTo>
                  <a:pt x="10771" y="6815"/>
                </a:moveTo>
                <a:lnTo>
                  <a:pt x="10942" y="6839"/>
                </a:lnTo>
                <a:lnTo>
                  <a:pt x="11113" y="6888"/>
                </a:lnTo>
                <a:lnTo>
                  <a:pt x="11260" y="6986"/>
                </a:lnTo>
                <a:lnTo>
                  <a:pt x="11406" y="7084"/>
                </a:lnTo>
                <a:lnTo>
                  <a:pt x="11504" y="7230"/>
                </a:lnTo>
                <a:lnTo>
                  <a:pt x="11577" y="7401"/>
                </a:lnTo>
                <a:lnTo>
                  <a:pt x="11626" y="7572"/>
                </a:lnTo>
                <a:lnTo>
                  <a:pt x="11650" y="7767"/>
                </a:lnTo>
                <a:lnTo>
                  <a:pt x="11626" y="7963"/>
                </a:lnTo>
                <a:lnTo>
                  <a:pt x="11577" y="8134"/>
                </a:lnTo>
                <a:lnTo>
                  <a:pt x="11504" y="8305"/>
                </a:lnTo>
                <a:lnTo>
                  <a:pt x="11406" y="8451"/>
                </a:lnTo>
                <a:lnTo>
                  <a:pt x="11260" y="8549"/>
                </a:lnTo>
                <a:lnTo>
                  <a:pt x="11113" y="8647"/>
                </a:lnTo>
                <a:lnTo>
                  <a:pt x="10942" y="8696"/>
                </a:lnTo>
                <a:lnTo>
                  <a:pt x="10771" y="8720"/>
                </a:lnTo>
                <a:lnTo>
                  <a:pt x="10600" y="8696"/>
                </a:lnTo>
                <a:lnTo>
                  <a:pt x="10429" y="8647"/>
                </a:lnTo>
                <a:lnTo>
                  <a:pt x="10283" y="8549"/>
                </a:lnTo>
                <a:lnTo>
                  <a:pt x="10136" y="8451"/>
                </a:lnTo>
                <a:lnTo>
                  <a:pt x="10038" y="8305"/>
                </a:lnTo>
                <a:lnTo>
                  <a:pt x="9965" y="8134"/>
                </a:lnTo>
                <a:lnTo>
                  <a:pt x="9916" y="7963"/>
                </a:lnTo>
                <a:lnTo>
                  <a:pt x="9892" y="7767"/>
                </a:lnTo>
                <a:lnTo>
                  <a:pt x="9916" y="7572"/>
                </a:lnTo>
                <a:lnTo>
                  <a:pt x="9965" y="7401"/>
                </a:lnTo>
                <a:lnTo>
                  <a:pt x="10038" y="7230"/>
                </a:lnTo>
                <a:lnTo>
                  <a:pt x="10136" y="7084"/>
                </a:lnTo>
                <a:lnTo>
                  <a:pt x="10283" y="6986"/>
                </a:lnTo>
                <a:lnTo>
                  <a:pt x="10429" y="6888"/>
                </a:lnTo>
                <a:lnTo>
                  <a:pt x="10600" y="6839"/>
                </a:lnTo>
                <a:lnTo>
                  <a:pt x="10771" y="6815"/>
                </a:lnTo>
                <a:close/>
                <a:moveTo>
                  <a:pt x="7645" y="10063"/>
                </a:moveTo>
                <a:lnTo>
                  <a:pt x="8207" y="10112"/>
                </a:lnTo>
                <a:lnTo>
                  <a:pt x="8768" y="10185"/>
                </a:lnTo>
                <a:lnTo>
                  <a:pt x="9281" y="10307"/>
                </a:lnTo>
                <a:lnTo>
                  <a:pt x="9819" y="10503"/>
                </a:lnTo>
                <a:lnTo>
                  <a:pt x="10307" y="10747"/>
                </a:lnTo>
                <a:lnTo>
                  <a:pt x="10796" y="11016"/>
                </a:lnTo>
                <a:lnTo>
                  <a:pt x="11235" y="11358"/>
                </a:lnTo>
                <a:lnTo>
                  <a:pt x="11650" y="11724"/>
                </a:lnTo>
                <a:lnTo>
                  <a:pt x="11699" y="11797"/>
                </a:lnTo>
                <a:lnTo>
                  <a:pt x="11748" y="11895"/>
                </a:lnTo>
                <a:lnTo>
                  <a:pt x="11772" y="11993"/>
                </a:lnTo>
                <a:lnTo>
                  <a:pt x="11797" y="12066"/>
                </a:lnTo>
                <a:lnTo>
                  <a:pt x="11772" y="12164"/>
                </a:lnTo>
                <a:lnTo>
                  <a:pt x="11748" y="12261"/>
                </a:lnTo>
                <a:lnTo>
                  <a:pt x="11699" y="12335"/>
                </a:lnTo>
                <a:lnTo>
                  <a:pt x="11650" y="12432"/>
                </a:lnTo>
                <a:lnTo>
                  <a:pt x="11577" y="12481"/>
                </a:lnTo>
                <a:lnTo>
                  <a:pt x="11479" y="12530"/>
                </a:lnTo>
                <a:lnTo>
                  <a:pt x="11406" y="12554"/>
                </a:lnTo>
                <a:lnTo>
                  <a:pt x="11211" y="12554"/>
                </a:lnTo>
                <a:lnTo>
                  <a:pt x="11113" y="12530"/>
                </a:lnTo>
                <a:lnTo>
                  <a:pt x="11040" y="12481"/>
                </a:lnTo>
                <a:lnTo>
                  <a:pt x="10966" y="12432"/>
                </a:lnTo>
                <a:lnTo>
                  <a:pt x="10600" y="12115"/>
                </a:lnTo>
                <a:lnTo>
                  <a:pt x="10234" y="11846"/>
                </a:lnTo>
                <a:lnTo>
                  <a:pt x="9843" y="11602"/>
                </a:lnTo>
                <a:lnTo>
                  <a:pt x="9428" y="11406"/>
                </a:lnTo>
                <a:lnTo>
                  <a:pt x="9013" y="11260"/>
                </a:lnTo>
                <a:lnTo>
                  <a:pt x="8573" y="11138"/>
                </a:lnTo>
                <a:lnTo>
                  <a:pt x="8109" y="11065"/>
                </a:lnTo>
                <a:lnTo>
                  <a:pt x="7645" y="11040"/>
                </a:lnTo>
                <a:lnTo>
                  <a:pt x="7181" y="11065"/>
                </a:lnTo>
                <a:lnTo>
                  <a:pt x="6717" y="11138"/>
                </a:lnTo>
                <a:lnTo>
                  <a:pt x="6277" y="11260"/>
                </a:lnTo>
                <a:lnTo>
                  <a:pt x="5862" y="11406"/>
                </a:lnTo>
                <a:lnTo>
                  <a:pt x="5447" y="11602"/>
                </a:lnTo>
                <a:lnTo>
                  <a:pt x="5056" y="11846"/>
                </a:lnTo>
                <a:lnTo>
                  <a:pt x="4690" y="12115"/>
                </a:lnTo>
                <a:lnTo>
                  <a:pt x="4323" y="12432"/>
                </a:lnTo>
                <a:lnTo>
                  <a:pt x="4250" y="12481"/>
                </a:lnTo>
                <a:lnTo>
                  <a:pt x="4177" y="12530"/>
                </a:lnTo>
                <a:lnTo>
                  <a:pt x="4079" y="12554"/>
                </a:lnTo>
                <a:lnTo>
                  <a:pt x="3884" y="12554"/>
                </a:lnTo>
                <a:lnTo>
                  <a:pt x="3811" y="12530"/>
                </a:lnTo>
                <a:lnTo>
                  <a:pt x="3713" y="12481"/>
                </a:lnTo>
                <a:lnTo>
                  <a:pt x="3640" y="12432"/>
                </a:lnTo>
                <a:lnTo>
                  <a:pt x="3591" y="12335"/>
                </a:lnTo>
                <a:lnTo>
                  <a:pt x="3542" y="12261"/>
                </a:lnTo>
                <a:lnTo>
                  <a:pt x="3517" y="12164"/>
                </a:lnTo>
                <a:lnTo>
                  <a:pt x="3493" y="12066"/>
                </a:lnTo>
                <a:lnTo>
                  <a:pt x="3517" y="11993"/>
                </a:lnTo>
                <a:lnTo>
                  <a:pt x="3542" y="11895"/>
                </a:lnTo>
                <a:lnTo>
                  <a:pt x="3591" y="11797"/>
                </a:lnTo>
                <a:lnTo>
                  <a:pt x="3640" y="11724"/>
                </a:lnTo>
                <a:lnTo>
                  <a:pt x="4055" y="11358"/>
                </a:lnTo>
                <a:lnTo>
                  <a:pt x="4494" y="11016"/>
                </a:lnTo>
                <a:lnTo>
                  <a:pt x="4983" y="10747"/>
                </a:lnTo>
                <a:lnTo>
                  <a:pt x="5471" y="10503"/>
                </a:lnTo>
                <a:lnTo>
                  <a:pt x="6009" y="10307"/>
                </a:lnTo>
                <a:lnTo>
                  <a:pt x="6521" y="10185"/>
                </a:lnTo>
                <a:lnTo>
                  <a:pt x="7083" y="10112"/>
                </a:lnTo>
                <a:lnTo>
                  <a:pt x="7645" y="10063"/>
                </a:lnTo>
                <a:close/>
                <a:moveTo>
                  <a:pt x="7254" y="1"/>
                </a:moveTo>
                <a:lnTo>
                  <a:pt x="6863" y="50"/>
                </a:lnTo>
                <a:lnTo>
                  <a:pt x="6473" y="99"/>
                </a:lnTo>
                <a:lnTo>
                  <a:pt x="6106" y="147"/>
                </a:lnTo>
                <a:lnTo>
                  <a:pt x="5740" y="245"/>
                </a:lnTo>
                <a:lnTo>
                  <a:pt x="5374" y="343"/>
                </a:lnTo>
                <a:lnTo>
                  <a:pt x="5007" y="465"/>
                </a:lnTo>
                <a:lnTo>
                  <a:pt x="4665" y="611"/>
                </a:lnTo>
                <a:lnTo>
                  <a:pt x="4323" y="758"/>
                </a:lnTo>
                <a:lnTo>
                  <a:pt x="4006" y="929"/>
                </a:lnTo>
                <a:lnTo>
                  <a:pt x="3688" y="1100"/>
                </a:lnTo>
                <a:lnTo>
                  <a:pt x="3371" y="1295"/>
                </a:lnTo>
                <a:lnTo>
                  <a:pt x="3078" y="1515"/>
                </a:lnTo>
                <a:lnTo>
                  <a:pt x="2785" y="1735"/>
                </a:lnTo>
                <a:lnTo>
                  <a:pt x="2516" y="1979"/>
                </a:lnTo>
                <a:lnTo>
                  <a:pt x="2247" y="2248"/>
                </a:lnTo>
                <a:lnTo>
                  <a:pt x="1979" y="2516"/>
                </a:lnTo>
                <a:lnTo>
                  <a:pt x="1735" y="2785"/>
                </a:lnTo>
                <a:lnTo>
                  <a:pt x="1515" y="3078"/>
                </a:lnTo>
                <a:lnTo>
                  <a:pt x="1295" y="3371"/>
                </a:lnTo>
                <a:lnTo>
                  <a:pt x="1100" y="3689"/>
                </a:lnTo>
                <a:lnTo>
                  <a:pt x="929" y="4006"/>
                </a:lnTo>
                <a:lnTo>
                  <a:pt x="758" y="4324"/>
                </a:lnTo>
                <a:lnTo>
                  <a:pt x="611" y="4666"/>
                </a:lnTo>
                <a:lnTo>
                  <a:pt x="465" y="5008"/>
                </a:lnTo>
                <a:lnTo>
                  <a:pt x="342" y="5374"/>
                </a:lnTo>
                <a:lnTo>
                  <a:pt x="245" y="5740"/>
                </a:lnTo>
                <a:lnTo>
                  <a:pt x="147" y="6107"/>
                </a:lnTo>
                <a:lnTo>
                  <a:pt x="98" y="6473"/>
                </a:lnTo>
                <a:lnTo>
                  <a:pt x="49" y="6864"/>
                </a:lnTo>
                <a:lnTo>
                  <a:pt x="1" y="7255"/>
                </a:lnTo>
                <a:lnTo>
                  <a:pt x="1" y="7645"/>
                </a:lnTo>
                <a:lnTo>
                  <a:pt x="1" y="8036"/>
                </a:lnTo>
                <a:lnTo>
                  <a:pt x="49" y="8427"/>
                </a:lnTo>
                <a:lnTo>
                  <a:pt x="98" y="8818"/>
                </a:lnTo>
                <a:lnTo>
                  <a:pt x="147" y="9184"/>
                </a:lnTo>
                <a:lnTo>
                  <a:pt x="245" y="9550"/>
                </a:lnTo>
                <a:lnTo>
                  <a:pt x="342" y="9917"/>
                </a:lnTo>
                <a:lnTo>
                  <a:pt x="465" y="10283"/>
                </a:lnTo>
                <a:lnTo>
                  <a:pt x="611" y="10625"/>
                </a:lnTo>
                <a:lnTo>
                  <a:pt x="758" y="10967"/>
                </a:lnTo>
                <a:lnTo>
                  <a:pt x="929" y="11284"/>
                </a:lnTo>
                <a:lnTo>
                  <a:pt x="1100" y="11602"/>
                </a:lnTo>
                <a:lnTo>
                  <a:pt x="1295" y="11919"/>
                </a:lnTo>
                <a:lnTo>
                  <a:pt x="1515" y="12212"/>
                </a:lnTo>
                <a:lnTo>
                  <a:pt x="1735" y="12506"/>
                </a:lnTo>
                <a:lnTo>
                  <a:pt x="1979" y="12774"/>
                </a:lnTo>
                <a:lnTo>
                  <a:pt x="2247" y="13043"/>
                </a:lnTo>
                <a:lnTo>
                  <a:pt x="2516" y="13311"/>
                </a:lnTo>
                <a:lnTo>
                  <a:pt x="2785" y="13556"/>
                </a:lnTo>
                <a:lnTo>
                  <a:pt x="3078" y="13776"/>
                </a:lnTo>
                <a:lnTo>
                  <a:pt x="3371" y="13995"/>
                </a:lnTo>
                <a:lnTo>
                  <a:pt x="3688" y="14191"/>
                </a:lnTo>
                <a:lnTo>
                  <a:pt x="4006" y="14362"/>
                </a:lnTo>
                <a:lnTo>
                  <a:pt x="4323" y="14533"/>
                </a:lnTo>
                <a:lnTo>
                  <a:pt x="4665" y="14679"/>
                </a:lnTo>
                <a:lnTo>
                  <a:pt x="5007" y="14826"/>
                </a:lnTo>
                <a:lnTo>
                  <a:pt x="5374" y="14948"/>
                </a:lnTo>
                <a:lnTo>
                  <a:pt x="5740" y="15046"/>
                </a:lnTo>
                <a:lnTo>
                  <a:pt x="6106" y="15143"/>
                </a:lnTo>
                <a:lnTo>
                  <a:pt x="6473" y="15192"/>
                </a:lnTo>
                <a:lnTo>
                  <a:pt x="6863" y="15241"/>
                </a:lnTo>
                <a:lnTo>
                  <a:pt x="7254" y="15290"/>
                </a:lnTo>
                <a:lnTo>
                  <a:pt x="8036" y="15290"/>
                </a:lnTo>
                <a:lnTo>
                  <a:pt x="8426" y="15241"/>
                </a:lnTo>
                <a:lnTo>
                  <a:pt x="8817" y="15192"/>
                </a:lnTo>
                <a:lnTo>
                  <a:pt x="9184" y="15143"/>
                </a:lnTo>
                <a:lnTo>
                  <a:pt x="9550" y="15046"/>
                </a:lnTo>
                <a:lnTo>
                  <a:pt x="9916" y="14948"/>
                </a:lnTo>
                <a:lnTo>
                  <a:pt x="10283" y="14826"/>
                </a:lnTo>
                <a:lnTo>
                  <a:pt x="10625" y="14679"/>
                </a:lnTo>
                <a:lnTo>
                  <a:pt x="10966" y="14533"/>
                </a:lnTo>
                <a:lnTo>
                  <a:pt x="11284" y="14362"/>
                </a:lnTo>
                <a:lnTo>
                  <a:pt x="11601" y="14191"/>
                </a:lnTo>
                <a:lnTo>
                  <a:pt x="11919" y="13995"/>
                </a:lnTo>
                <a:lnTo>
                  <a:pt x="12212" y="13776"/>
                </a:lnTo>
                <a:lnTo>
                  <a:pt x="12505" y="13556"/>
                </a:lnTo>
                <a:lnTo>
                  <a:pt x="12774" y="13311"/>
                </a:lnTo>
                <a:lnTo>
                  <a:pt x="13042" y="13043"/>
                </a:lnTo>
                <a:lnTo>
                  <a:pt x="13311" y="12774"/>
                </a:lnTo>
                <a:lnTo>
                  <a:pt x="13555" y="12506"/>
                </a:lnTo>
                <a:lnTo>
                  <a:pt x="13775" y="12212"/>
                </a:lnTo>
                <a:lnTo>
                  <a:pt x="13995" y="11919"/>
                </a:lnTo>
                <a:lnTo>
                  <a:pt x="14190" y="11602"/>
                </a:lnTo>
                <a:lnTo>
                  <a:pt x="14361" y="11284"/>
                </a:lnTo>
                <a:lnTo>
                  <a:pt x="14532" y="10967"/>
                </a:lnTo>
                <a:lnTo>
                  <a:pt x="14679" y="10625"/>
                </a:lnTo>
                <a:lnTo>
                  <a:pt x="14825" y="10283"/>
                </a:lnTo>
                <a:lnTo>
                  <a:pt x="14947" y="9917"/>
                </a:lnTo>
                <a:lnTo>
                  <a:pt x="15045" y="9550"/>
                </a:lnTo>
                <a:lnTo>
                  <a:pt x="15143" y="9184"/>
                </a:lnTo>
                <a:lnTo>
                  <a:pt x="15192" y="8818"/>
                </a:lnTo>
                <a:lnTo>
                  <a:pt x="15241" y="8427"/>
                </a:lnTo>
                <a:lnTo>
                  <a:pt x="15289" y="8036"/>
                </a:lnTo>
                <a:lnTo>
                  <a:pt x="15289" y="7645"/>
                </a:lnTo>
                <a:lnTo>
                  <a:pt x="15289" y="7255"/>
                </a:lnTo>
                <a:lnTo>
                  <a:pt x="15241" y="6864"/>
                </a:lnTo>
                <a:lnTo>
                  <a:pt x="15192" y="6473"/>
                </a:lnTo>
                <a:lnTo>
                  <a:pt x="15143" y="6107"/>
                </a:lnTo>
                <a:lnTo>
                  <a:pt x="15045" y="5740"/>
                </a:lnTo>
                <a:lnTo>
                  <a:pt x="14947" y="5374"/>
                </a:lnTo>
                <a:lnTo>
                  <a:pt x="14825" y="5008"/>
                </a:lnTo>
                <a:lnTo>
                  <a:pt x="14679" y="4666"/>
                </a:lnTo>
                <a:lnTo>
                  <a:pt x="14532" y="4324"/>
                </a:lnTo>
                <a:lnTo>
                  <a:pt x="14361" y="4006"/>
                </a:lnTo>
                <a:lnTo>
                  <a:pt x="14190" y="3689"/>
                </a:lnTo>
                <a:lnTo>
                  <a:pt x="13995" y="3371"/>
                </a:lnTo>
                <a:lnTo>
                  <a:pt x="13775" y="3078"/>
                </a:lnTo>
                <a:lnTo>
                  <a:pt x="13555" y="2785"/>
                </a:lnTo>
                <a:lnTo>
                  <a:pt x="13311" y="2516"/>
                </a:lnTo>
                <a:lnTo>
                  <a:pt x="13042" y="2248"/>
                </a:lnTo>
                <a:lnTo>
                  <a:pt x="12774" y="1979"/>
                </a:lnTo>
                <a:lnTo>
                  <a:pt x="12505" y="1735"/>
                </a:lnTo>
                <a:lnTo>
                  <a:pt x="12212" y="1515"/>
                </a:lnTo>
                <a:lnTo>
                  <a:pt x="11919" y="1295"/>
                </a:lnTo>
                <a:lnTo>
                  <a:pt x="11601" y="1100"/>
                </a:lnTo>
                <a:lnTo>
                  <a:pt x="11284" y="929"/>
                </a:lnTo>
                <a:lnTo>
                  <a:pt x="10966" y="758"/>
                </a:lnTo>
                <a:lnTo>
                  <a:pt x="10625" y="611"/>
                </a:lnTo>
                <a:lnTo>
                  <a:pt x="10283" y="465"/>
                </a:lnTo>
                <a:lnTo>
                  <a:pt x="9916" y="343"/>
                </a:lnTo>
                <a:lnTo>
                  <a:pt x="9550" y="245"/>
                </a:lnTo>
                <a:lnTo>
                  <a:pt x="9184" y="147"/>
                </a:lnTo>
                <a:lnTo>
                  <a:pt x="8817" y="99"/>
                </a:lnTo>
                <a:lnTo>
                  <a:pt x="8426" y="50"/>
                </a:lnTo>
                <a:lnTo>
                  <a:pt x="8036" y="1"/>
                </a:lnTo>
                <a:close/>
              </a:path>
            </a:pathLst>
          </a:custGeom>
          <a:solidFill>
            <a:srgbClr val="00B05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62070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3" name="Straight Connector 42"/>
          <p:cNvCxnSpPr/>
          <p:nvPr/>
        </p:nvCxnSpPr>
        <p:spPr>
          <a:xfrm>
            <a:off x="9486602" y="1239365"/>
            <a:ext cx="1531869" cy="0"/>
          </a:xfrm>
          <a:prstGeom prst="line">
            <a:avLst/>
          </a:prstGeom>
          <a:ln w="38100">
            <a:solidFill>
              <a:schemeClr val="accent5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10939238" y="1056805"/>
            <a:ext cx="28433" cy="4553442"/>
          </a:xfrm>
          <a:prstGeom prst="line">
            <a:avLst/>
          </a:prstGeom>
          <a:ln w="38100">
            <a:solidFill>
              <a:schemeClr val="accent5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8728634" y="5716481"/>
            <a:ext cx="2195856" cy="13711"/>
          </a:xfrm>
          <a:prstGeom prst="line">
            <a:avLst/>
          </a:prstGeom>
          <a:ln w="38100">
            <a:solidFill>
              <a:schemeClr val="accent5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rot="5400000">
            <a:off x="7550633" y="4479395"/>
            <a:ext cx="2400487" cy="14989"/>
          </a:xfrm>
          <a:prstGeom prst="line">
            <a:avLst/>
          </a:prstGeom>
          <a:ln w="38100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6284071" y="3278921"/>
            <a:ext cx="2474300" cy="15450"/>
          </a:xfrm>
          <a:prstGeom prst="line">
            <a:avLst/>
          </a:prstGeom>
          <a:ln w="38100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6428603" y="3380047"/>
            <a:ext cx="9541" cy="1528183"/>
          </a:xfrm>
          <a:prstGeom prst="line">
            <a:avLst/>
          </a:prstGeom>
          <a:ln w="38100">
            <a:solidFill>
              <a:schemeClr val="accent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425127" y="4957205"/>
            <a:ext cx="3042996" cy="19001"/>
          </a:xfrm>
          <a:prstGeom prst="line">
            <a:avLst/>
          </a:prstGeom>
          <a:ln w="38100">
            <a:solidFill>
              <a:schemeClr val="accent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rot="5400000">
            <a:off x="2202399" y="3353299"/>
            <a:ext cx="2400487" cy="14989"/>
          </a:xfrm>
          <a:prstGeom prst="line">
            <a:avLst/>
          </a:prstGeom>
          <a:ln w="38100"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009650" y="1778083"/>
            <a:ext cx="2400487" cy="14989"/>
          </a:xfrm>
          <a:prstGeom prst="line">
            <a:avLst/>
          </a:prstGeom>
          <a:ln w="3810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3"/>
          <p:cNvGrpSpPr/>
          <p:nvPr/>
        </p:nvGrpSpPr>
        <p:grpSpPr>
          <a:xfrm>
            <a:off x="2732707" y="1115642"/>
            <a:ext cx="1354861" cy="1354861"/>
            <a:chOff x="1438244" y="995722"/>
            <a:chExt cx="1396958" cy="1396958"/>
          </a:xfrm>
        </p:grpSpPr>
        <p:sp>
          <p:nvSpPr>
            <p:cNvPr id="3" name="Oval 2"/>
            <p:cNvSpPr/>
            <p:nvPr/>
          </p:nvSpPr>
          <p:spPr>
            <a:xfrm>
              <a:off x="1438244" y="995722"/>
              <a:ext cx="1396958" cy="1396958"/>
            </a:xfrm>
            <a:prstGeom prst="ellipse">
              <a:avLst/>
            </a:prstGeom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>
                    <a:lumMod val="85000"/>
                  </a:schemeClr>
                </a:gs>
                <a:gs pos="71000">
                  <a:schemeClr val="bg1"/>
                </a:gs>
              </a:gsLst>
              <a:path path="circle">
                <a:fillToRect l="100000" t="100000"/>
              </a:path>
            </a:gradFill>
            <a:ln>
              <a:noFill/>
            </a:ln>
            <a:effectLst>
              <a:outerShdw blurRad="88900" dist="114300" dir="2700000" sx="104000" sy="104000" algn="tl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Oval 1"/>
            <p:cNvSpPr/>
            <p:nvPr/>
          </p:nvSpPr>
          <p:spPr>
            <a:xfrm>
              <a:off x="1581267" y="1138745"/>
              <a:ext cx="1110912" cy="111091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88900" dir="6660000" sx="104000" sy="104000" algn="tl" rotWithShape="0">
                <a:prstClr val="black">
                  <a:alpha val="1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2732707" y="4251084"/>
            <a:ext cx="1354861" cy="1354861"/>
            <a:chOff x="1438244" y="995722"/>
            <a:chExt cx="1396958" cy="1396958"/>
          </a:xfrm>
        </p:grpSpPr>
        <p:sp>
          <p:nvSpPr>
            <p:cNvPr id="6" name="Oval 5"/>
            <p:cNvSpPr/>
            <p:nvPr/>
          </p:nvSpPr>
          <p:spPr>
            <a:xfrm>
              <a:off x="1438244" y="995722"/>
              <a:ext cx="1396958" cy="1396958"/>
            </a:xfrm>
            <a:prstGeom prst="ellipse">
              <a:avLst/>
            </a:prstGeom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>
                    <a:lumMod val="85000"/>
                  </a:schemeClr>
                </a:gs>
                <a:gs pos="71000">
                  <a:schemeClr val="bg1"/>
                </a:gs>
              </a:gsLst>
              <a:path path="circle">
                <a:fillToRect l="100000" t="100000"/>
              </a:path>
            </a:gradFill>
            <a:ln>
              <a:noFill/>
            </a:ln>
            <a:effectLst>
              <a:outerShdw blurRad="88900" dist="114300" dir="2700000" sx="104000" sy="104000" algn="tl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7" name="Oval 6"/>
            <p:cNvSpPr/>
            <p:nvPr/>
          </p:nvSpPr>
          <p:spPr>
            <a:xfrm>
              <a:off x="1581267" y="1138745"/>
              <a:ext cx="1110912" cy="111091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outerShdw blurRad="88900" dir="6660000" sx="104000" sy="104000" algn="tl" rotWithShape="0">
                <a:prstClr val="black">
                  <a:alpha val="1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760714" y="2609216"/>
            <a:ext cx="1354861" cy="1354861"/>
            <a:chOff x="1438244" y="995722"/>
            <a:chExt cx="1396958" cy="1396958"/>
          </a:xfrm>
        </p:grpSpPr>
        <p:sp>
          <p:nvSpPr>
            <p:cNvPr id="9" name="Oval 8"/>
            <p:cNvSpPr/>
            <p:nvPr/>
          </p:nvSpPr>
          <p:spPr>
            <a:xfrm>
              <a:off x="1438244" y="995722"/>
              <a:ext cx="1396958" cy="1396958"/>
            </a:xfrm>
            <a:prstGeom prst="ellipse">
              <a:avLst/>
            </a:prstGeom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>
                    <a:lumMod val="85000"/>
                  </a:schemeClr>
                </a:gs>
                <a:gs pos="71000">
                  <a:schemeClr val="bg1"/>
                </a:gs>
              </a:gsLst>
              <a:path path="circle">
                <a:fillToRect l="100000" t="100000"/>
              </a:path>
            </a:gradFill>
            <a:ln>
              <a:noFill/>
            </a:ln>
            <a:effectLst>
              <a:outerShdw blurRad="88900" dist="114300" dir="2700000" sx="104000" sy="104000" algn="tl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10" name="Oval 9"/>
            <p:cNvSpPr/>
            <p:nvPr/>
          </p:nvSpPr>
          <p:spPr>
            <a:xfrm>
              <a:off x="1581267" y="1138745"/>
              <a:ext cx="1110912" cy="1110912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>
              <a:outerShdw blurRad="88900" dir="6660000" sx="104000" sy="104000" algn="tl" rotWithShape="0">
                <a:prstClr val="black">
                  <a:alpha val="1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0275251" y="561935"/>
            <a:ext cx="1354861" cy="1354861"/>
            <a:chOff x="1438244" y="995722"/>
            <a:chExt cx="1396958" cy="1396958"/>
          </a:xfrm>
        </p:grpSpPr>
        <p:sp>
          <p:nvSpPr>
            <p:cNvPr id="12" name="Oval 11"/>
            <p:cNvSpPr/>
            <p:nvPr/>
          </p:nvSpPr>
          <p:spPr>
            <a:xfrm>
              <a:off x="1438244" y="995722"/>
              <a:ext cx="1396958" cy="1396958"/>
            </a:xfrm>
            <a:prstGeom prst="ellipse">
              <a:avLst/>
            </a:prstGeom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>
                    <a:lumMod val="85000"/>
                  </a:schemeClr>
                </a:gs>
                <a:gs pos="71000">
                  <a:schemeClr val="bg1"/>
                </a:gs>
              </a:gsLst>
              <a:path path="circle">
                <a:fillToRect l="100000" t="100000"/>
              </a:path>
            </a:gradFill>
            <a:ln>
              <a:noFill/>
            </a:ln>
            <a:effectLst>
              <a:outerShdw blurRad="88900" dist="114300" dir="2700000" sx="104000" sy="104000" algn="tl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13" name="Oval 12"/>
            <p:cNvSpPr/>
            <p:nvPr/>
          </p:nvSpPr>
          <p:spPr>
            <a:xfrm>
              <a:off x="1581267" y="1138745"/>
              <a:ext cx="1110912" cy="1110912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  <a:effectLst>
              <a:outerShdw blurRad="88900" dir="6660000" sx="104000" sy="104000" algn="tl" rotWithShape="0">
                <a:prstClr val="black">
                  <a:alpha val="1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8080941" y="5033446"/>
            <a:ext cx="1354861" cy="1354861"/>
            <a:chOff x="1438244" y="995722"/>
            <a:chExt cx="1396958" cy="1396958"/>
          </a:xfrm>
        </p:grpSpPr>
        <p:sp>
          <p:nvSpPr>
            <p:cNvPr id="15" name="Oval 14"/>
            <p:cNvSpPr/>
            <p:nvPr/>
          </p:nvSpPr>
          <p:spPr>
            <a:xfrm>
              <a:off x="1438244" y="995722"/>
              <a:ext cx="1396958" cy="1396958"/>
            </a:xfrm>
            <a:prstGeom prst="ellipse">
              <a:avLst/>
            </a:prstGeom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>
                    <a:lumMod val="85000"/>
                  </a:schemeClr>
                </a:gs>
                <a:gs pos="71000">
                  <a:schemeClr val="bg1"/>
                </a:gs>
              </a:gsLst>
              <a:path path="circle">
                <a:fillToRect l="100000" t="100000"/>
              </a:path>
            </a:gradFill>
            <a:ln>
              <a:noFill/>
            </a:ln>
            <a:effectLst>
              <a:outerShdw blurRad="88900" dist="114300" dir="2700000" sx="104000" sy="104000" algn="tl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16" name="Oval 15"/>
            <p:cNvSpPr/>
            <p:nvPr/>
          </p:nvSpPr>
          <p:spPr>
            <a:xfrm>
              <a:off x="1581267" y="1138745"/>
              <a:ext cx="1110912" cy="1110912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effectLst>
              <a:outerShdw blurRad="88900" dir="6660000" sx="104000" sy="104000" algn="tl" rotWithShape="0">
                <a:prstClr val="black">
                  <a:alpha val="1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51672FBC-FE7B-4068-9E8F-C74AA444EAE5}"/>
              </a:ext>
            </a:extLst>
          </p:cNvPr>
          <p:cNvSpPr txBox="1"/>
          <p:nvPr/>
        </p:nvSpPr>
        <p:spPr>
          <a:xfrm>
            <a:off x="343971" y="4515420"/>
            <a:ext cx="2263907" cy="1454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err="1">
                <a:solidFill>
                  <a:schemeClr val="accent3"/>
                </a:solidFill>
                <a:latin typeface="Roboto" pitchFamily="2" charset="0"/>
                <a:ea typeface="Roboto" pitchFamily="2" charset="0"/>
                <a:cs typeface="Lato" panose="020F0502020204030203" pitchFamily="34" charset="0"/>
              </a:rPr>
              <a:t>Round</a:t>
            </a:r>
            <a:r>
              <a:rPr lang="hu-HU" b="1" dirty="0">
                <a:solidFill>
                  <a:schemeClr val="accent3"/>
                </a:solidFill>
                <a:latin typeface="Roboto" pitchFamily="2" charset="0"/>
                <a:ea typeface="Roboto" pitchFamily="2" charset="0"/>
                <a:cs typeface="Lato" panose="020F0502020204030203" pitchFamily="34" charset="0"/>
              </a:rPr>
              <a:t> 2 </a:t>
            </a:r>
          </a:p>
          <a:p>
            <a:endParaRPr lang="hu-HU" sz="1050" b="1" dirty="0">
              <a:solidFill>
                <a:schemeClr val="accent3"/>
              </a:solidFill>
              <a:latin typeface="Roboto" pitchFamily="2" charset="0"/>
              <a:ea typeface="Roboto" pitchFamily="2" charset="0"/>
              <a:cs typeface="Lato" panose="020F0502020204030203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u-HU" sz="1050" b="1" dirty="0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   </a:t>
            </a:r>
            <a:r>
              <a:rPr lang="hu-HU" sz="1200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Situation</a:t>
            </a:r>
            <a:r>
              <a:rPr lang="hu-HU" sz="1200" b="1" dirty="0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 and </a:t>
            </a:r>
            <a:r>
              <a:rPr lang="hu-HU" sz="1200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solution</a:t>
            </a:r>
            <a:endParaRPr lang="hu-HU" sz="1200" b="1" dirty="0">
              <a:latin typeface="Century Schoolbook" panose="02040604050505020304" pitchFamily="18" charset="0"/>
              <a:ea typeface="Roboto" pitchFamily="2" charset="0"/>
              <a:cs typeface="Lato" panose="020F050202020403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200" b="1" dirty="0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Opening restaurant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200" b="1" dirty="0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More </a:t>
            </a:r>
            <a:r>
              <a:rPr lang="hu-HU" sz="1200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investments</a:t>
            </a:r>
            <a:endParaRPr lang="hu-HU" sz="1200" b="1" dirty="0">
              <a:latin typeface="Century Schoolbook" panose="02040604050505020304" pitchFamily="18" charset="0"/>
              <a:ea typeface="Roboto" pitchFamily="2" charset="0"/>
              <a:cs typeface="Lato" panose="020F050202020403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200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Preperations</a:t>
            </a:r>
            <a:r>
              <a:rPr lang="hu-HU" sz="1200" b="1" dirty="0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 </a:t>
            </a:r>
            <a:r>
              <a:rPr lang="hu-HU" sz="1200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for</a:t>
            </a:r>
            <a:r>
              <a:rPr lang="hu-HU" sz="1200" b="1" dirty="0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 </a:t>
            </a:r>
            <a:r>
              <a:rPr lang="hu-HU" sz="1200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global</a:t>
            </a:r>
            <a:r>
              <a:rPr lang="hu-HU" sz="1200" b="1" dirty="0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 </a:t>
            </a:r>
            <a:r>
              <a:rPr lang="hu-HU" sz="1200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warming</a:t>
            </a:r>
            <a:r>
              <a:rPr lang="hu-HU" sz="1200" b="1" dirty="0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 </a:t>
            </a:r>
            <a:r>
              <a:rPr lang="hu-HU" sz="1200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report</a:t>
            </a:r>
            <a:endParaRPr lang="en-US" sz="1200" b="1" dirty="0">
              <a:latin typeface="Century Schoolbook" panose="02040604050505020304" pitchFamily="18" charset="0"/>
              <a:ea typeface="Roboto" pitchFamily="2" charset="0"/>
              <a:cs typeface="Lato" panose="020F0502020204030203" pitchFamily="34" charset="0"/>
            </a:endParaRPr>
          </a:p>
        </p:txBody>
      </p:sp>
      <p:sp>
        <p:nvSpPr>
          <p:cNvPr id="40" name="Freeform 39"/>
          <p:cNvSpPr/>
          <p:nvPr/>
        </p:nvSpPr>
        <p:spPr>
          <a:xfrm>
            <a:off x="606821" y="1583299"/>
            <a:ext cx="388791" cy="388791"/>
          </a:xfrm>
          <a:custGeom>
            <a:avLst/>
            <a:gdLst>
              <a:gd name="connsiteX0" fmla="*/ 340101 w 919868"/>
              <a:gd name="connsiteY0" fmla="*/ 301708 h 919868"/>
              <a:gd name="connsiteX1" fmla="*/ 459934 w 919868"/>
              <a:gd name="connsiteY1" fmla="*/ 459934 h 919868"/>
              <a:gd name="connsiteX2" fmla="*/ 340101 w 919868"/>
              <a:gd name="connsiteY2" fmla="*/ 618160 h 919868"/>
              <a:gd name="connsiteX3" fmla="*/ 459934 w 919868"/>
              <a:gd name="connsiteY3" fmla="*/ 618160 h 919868"/>
              <a:gd name="connsiteX4" fmla="*/ 579767 w 919868"/>
              <a:gd name="connsiteY4" fmla="*/ 459934 h 919868"/>
              <a:gd name="connsiteX5" fmla="*/ 459934 w 919868"/>
              <a:gd name="connsiteY5" fmla="*/ 301708 h 919868"/>
              <a:gd name="connsiteX6" fmla="*/ 459934 w 919868"/>
              <a:gd name="connsiteY6" fmla="*/ 0 h 919868"/>
              <a:gd name="connsiteX7" fmla="*/ 919868 w 919868"/>
              <a:gd name="connsiteY7" fmla="*/ 459934 h 919868"/>
              <a:gd name="connsiteX8" fmla="*/ 459934 w 919868"/>
              <a:gd name="connsiteY8" fmla="*/ 919868 h 919868"/>
              <a:gd name="connsiteX9" fmla="*/ 0 w 919868"/>
              <a:gd name="connsiteY9" fmla="*/ 459934 h 919868"/>
              <a:gd name="connsiteX10" fmla="*/ 459934 w 919868"/>
              <a:gd name="connsiteY10" fmla="*/ 0 h 919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19868" h="919868">
                <a:moveTo>
                  <a:pt x="340101" y="301708"/>
                </a:moveTo>
                <a:lnTo>
                  <a:pt x="459934" y="459934"/>
                </a:lnTo>
                <a:lnTo>
                  <a:pt x="340101" y="618160"/>
                </a:lnTo>
                <a:lnTo>
                  <a:pt x="459934" y="618160"/>
                </a:lnTo>
                <a:lnTo>
                  <a:pt x="579767" y="459934"/>
                </a:lnTo>
                <a:lnTo>
                  <a:pt x="459934" y="301708"/>
                </a:lnTo>
                <a:close/>
                <a:moveTo>
                  <a:pt x="459934" y="0"/>
                </a:moveTo>
                <a:cubicBezTo>
                  <a:pt x="713949" y="0"/>
                  <a:pt x="919868" y="205919"/>
                  <a:pt x="919868" y="459934"/>
                </a:cubicBezTo>
                <a:cubicBezTo>
                  <a:pt x="919868" y="713949"/>
                  <a:pt x="713949" y="919868"/>
                  <a:pt x="459934" y="919868"/>
                </a:cubicBezTo>
                <a:cubicBezTo>
                  <a:pt x="205919" y="919868"/>
                  <a:pt x="0" y="713949"/>
                  <a:pt x="0" y="459934"/>
                </a:cubicBezTo>
                <a:cubicBezTo>
                  <a:pt x="0" y="205919"/>
                  <a:pt x="205919" y="0"/>
                  <a:pt x="45993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1672FBC-FE7B-4068-9E8F-C74AA444EAE5}"/>
              </a:ext>
            </a:extLst>
          </p:cNvPr>
          <p:cNvSpPr txBox="1"/>
          <p:nvPr/>
        </p:nvSpPr>
        <p:spPr>
          <a:xfrm>
            <a:off x="281471" y="2042523"/>
            <a:ext cx="2363076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err="1">
                <a:solidFill>
                  <a:schemeClr val="accent1"/>
                </a:solidFill>
                <a:latin typeface="Roboto" pitchFamily="2" charset="0"/>
                <a:ea typeface="Roboto" pitchFamily="2" charset="0"/>
                <a:cs typeface="Lato" panose="020F0502020204030203" pitchFamily="34" charset="0"/>
              </a:rPr>
              <a:t>Round</a:t>
            </a:r>
            <a:r>
              <a:rPr lang="hu-HU" b="1" dirty="0">
                <a:solidFill>
                  <a:schemeClr val="accent1"/>
                </a:solidFill>
                <a:latin typeface="Roboto" pitchFamily="2" charset="0"/>
                <a:ea typeface="Roboto" pitchFamily="2" charset="0"/>
                <a:cs typeface="Lato" panose="020F0502020204030203" pitchFamily="34" charset="0"/>
              </a:rPr>
              <a:t> 1</a:t>
            </a:r>
          </a:p>
          <a:p>
            <a:endParaRPr lang="en-US" b="1" dirty="0">
              <a:solidFill>
                <a:schemeClr val="accent1"/>
              </a:solidFill>
              <a:latin typeface="Roboto" pitchFamily="2" charset="0"/>
              <a:ea typeface="Roboto" pitchFamily="2" charset="0"/>
              <a:cs typeface="Lato" panose="020F0502020204030203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u-HU" sz="1200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Situation</a:t>
            </a:r>
            <a:r>
              <a:rPr lang="hu-HU" sz="1200" b="1" dirty="0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 and </a:t>
            </a:r>
            <a:r>
              <a:rPr lang="hu-HU" sz="1200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solution</a:t>
            </a:r>
            <a:endParaRPr lang="hu-HU" sz="1200" b="1" dirty="0">
              <a:latin typeface="Century Schoolbook" panose="02040604050505020304" pitchFamily="18" charset="0"/>
              <a:ea typeface="Roboto" pitchFamily="2" charset="0"/>
              <a:cs typeface="Lato" panose="020F0502020204030203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u-HU" sz="1200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Pandemic</a:t>
            </a:r>
            <a:endParaRPr lang="hu-HU" sz="1200" b="1" dirty="0">
              <a:latin typeface="Century Schoolbook" panose="02040604050505020304" pitchFamily="18" charset="0"/>
              <a:ea typeface="Roboto" pitchFamily="2" charset="0"/>
              <a:cs typeface="Lato" panose="020F0502020204030203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u-HU" sz="1200" b="1" dirty="0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Extra </a:t>
            </a:r>
            <a:r>
              <a:rPr lang="hu-HU" sz="1200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cleaning</a:t>
            </a:r>
            <a:r>
              <a:rPr lang="hu-HU" sz="1200" b="1" dirty="0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u-HU" sz="1200" b="1" dirty="0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Restaurant is </a:t>
            </a:r>
            <a:r>
              <a:rPr lang="hu-HU" sz="1200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closed</a:t>
            </a:r>
            <a:endParaRPr lang="hu-HU" sz="1200" b="1" dirty="0">
              <a:latin typeface="Century Schoolbook" panose="02040604050505020304" pitchFamily="18" charset="0"/>
              <a:ea typeface="Roboto" pitchFamily="2" charset="0"/>
              <a:cs typeface="Lato" panose="020F0502020204030203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u-HU" sz="1200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Investing</a:t>
            </a:r>
            <a:r>
              <a:rPr lang="hu-HU" sz="1200" b="1" dirty="0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 in </a:t>
            </a:r>
            <a:r>
              <a:rPr lang="hu-HU" sz="1200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sustainablity</a:t>
            </a:r>
            <a:endParaRPr lang="hu-HU" sz="1200" b="1" dirty="0">
              <a:latin typeface="Century Schoolbook" panose="02040604050505020304" pitchFamily="18" charset="0"/>
              <a:ea typeface="Roboto" pitchFamily="2" charset="0"/>
              <a:cs typeface="Lato" panose="020F0502020204030203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u-HU" sz="1200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Keeping</a:t>
            </a:r>
            <a:r>
              <a:rPr lang="hu-HU" sz="1200" b="1" dirty="0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/ </a:t>
            </a:r>
            <a:r>
              <a:rPr lang="hu-HU" sz="1200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training</a:t>
            </a:r>
            <a:r>
              <a:rPr lang="hu-HU" sz="1200" b="1" dirty="0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 </a:t>
            </a:r>
            <a:r>
              <a:rPr lang="hu-HU" sz="1200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our</a:t>
            </a:r>
            <a:r>
              <a:rPr lang="hu-HU" sz="1200" b="1" dirty="0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 </a:t>
            </a:r>
            <a:r>
              <a:rPr lang="hu-HU" sz="1200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durability</a:t>
            </a:r>
            <a:r>
              <a:rPr lang="hu-HU" sz="1200" b="1" dirty="0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 </a:t>
            </a:r>
            <a:r>
              <a:rPr lang="hu-HU" sz="1200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staff</a:t>
            </a:r>
            <a:endParaRPr lang="hu-HU" sz="1200" b="1" dirty="0">
              <a:latin typeface="Century Schoolbook" panose="02040604050505020304" pitchFamily="18" charset="0"/>
              <a:ea typeface="Roboto" pitchFamily="2" charset="0"/>
              <a:cs typeface="Lato" panose="020F0502020204030203" pitchFamily="34" charset="0"/>
            </a:endParaRPr>
          </a:p>
          <a:p>
            <a:r>
              <a:rPr lang="en-US" sz="1200" dirty="0">
                <a:latin typeface="Roboto" pitchFamily="2" charset="0"/>
                <a:ea typeface="Roboto" pitchFamily="2" charset="0"/>
                <a:cs typeface="Lato" panose="020F0502020204030203" pitchFamily="34" charset="0"/>
              </a:rPr>
              <a:t> </a:t>
            </a:r>
          </a:p>
          <a:p>
            <a:endParaRPr lang="en-US" sz="1400" dirty="0">
              <a:latin typeface="Roboto" pitchFamily="2" charset="0"/>
              <a:ea typeface="Roboto" pitchFamily="2" charset="0"/>
              <a:cs typeface="Lato" panose="020F0502020204030203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1672FBC-FE7B-4068-9E8F-C74AA444EAE5}"/>
              </a:ext>
            </a:extLst>
          </p:cNvPr>
          <p:cNvSpPr txBox="1"/>
          <p:nvPr/>
        </p:nvSpPr>
        <p:spPr>
          <a:xfrm>
            <a:off x="3586083" y="2747929"/>
            <a:ext cx="2363076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err="1">
                <a:solidFill>
                  <a:schemeClr val="accent4"/>
                </a:solidFill>
                <a:latin typeface="Roboto" pitchFamily="2" charset="0"/>
                <a:ea typeface="Roboto" pitchFamily="2" charset="0"/>
                <a:cs typeface="Lato" panose="020F0502020204030203" pitchFamily="34" charset="0"/>
              </a:rPr>
              <a:t>Round</a:t>
            </a:r>
            <a:r>
              <a:rPr lang="hu-HU" b="1" dirty="0">
                <a:solidFill>
                  <a:schemeClr val="accent4"/>
                </a:solidFill>
                <a:latin typeface="Roboto" pitchFamily="2" charset="0"/>
                <a:ea typeface="Roboto" pitchFamily="2" charset="0"/>
                <a:cs typeface="Lato" panose="020F0502020204030203" pitchFamily="34" charset="0"/>
              </a:rPr>
              <a:t> 3</a:t>
            </a:r>
          </a:p>
          <a:p>
            <a:endParaRPr lang="hu-HU" b="1" dirty="0">
              <a:solidFill>
                <a:schemeClr val="accent4"/>
              </a:solidFill>
              <a:latin typeface="Roboto" pitchFamily="2" charset="0"/>
              <a:ea typeface="Roboto" pitchFamily="2" charset="0"/>
              <a:cs typeface="Lato" panose="020F0502020204030203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u-HU" sz="1200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Situation</a:t>
            </a:r>
            <a:r>
              <a:rPr lang="hu-HU" sz="1200" b="1" dirty="0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 and </a:t>
            </a:r>
            <a:r>
              <a:rPr lang="hu-HU" sz="1200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solution</a:t>
            </a:r>
            <a:endParaRPr lang="hu-HU" sz="1200" b="1" dirty="0">
              <a:latin typeface="Century Schoolbook" panose="02040604050505020304" pitchFamily="18" charset="0"/>
              <a:ea typeface="Roboto" pitchFamily="2" charset="0"/>
              <a:cs typeface="Lato" panose="020F0502020204030203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u-HU" sz="1200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Breakfast</a:t>
            </a:r>
            <a:r>
              <a:rPr lang="hu-HU" sz="1200" b="1" dirty="0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 </a:t>
            </a:r>
            <a:r>
              <a:rPr lang="hu-HU" sz="1200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opening</a:t>
            </a:r>
            <a:endParaRPr lang="hu-HU" sz="1200" b="1" dirty="0">
              <a:latin typeface="Century Schoolbook" panose="02040604050505020304" pitchFamily="18" charset="0"/>
              <a:ea typeface="Roboto" pitchFamily="2" charset="0"/>
              <a:cs typeface="Lato" panose="020F0502020204030203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u-HU" sz="1200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Changing</a:t>
            </a:r>
            <a:r>
              <a:rPr lang="hu-HU" sz="1200" b="1" dirty="0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 </a:t>
            </a:r>
            <a:r>
              <a:rPr lang="hu-HU" sz="1200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menu</a:t>
            </a:r>
            <a:endParaRPr lang="hu-HU" sz="1200" b="1" dirty="0">
              <a:latin typeface="Century Schoolbook" panose="02040604050505020304" pitchFamily="18" charset="0"/>
              <a:ea typeface="Roboto" pitchFamily="2" charset="0"/>
              <a:cs typeface="Lato" panose="020F0502020204030203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u-HU" sz="1200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Keeping</a:t>
            </a:r>
            <a:r>
              <a:rPr lang="hu-HU" sz="1200" b="1" dirty="0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 </a:t>
            </a:r>
            <a:r>
              <a:rPr lang="hu-HU" sz="1200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our</a:t>
            </a:r>
            <a:r>
              <a:rPr lang="hu-HU" sz="1200" b="1" dirty="0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 </a:t>
            </a:r>
            <a:r>
              <a:rPr lang="hu-HU" sz="1200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good</a:t>
            </a:r>
            <a:r>
              <a:rPr lang="hu-HU" sz="1200" b="1" dirty="0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 </a:t>
            </a:r>
            <a:r>
              <a:rPr lang="hu-HU" sz="1200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selling</a:t>
            </a:r>
            <a:r>
              <a:rPr lang="hu-HU" sz="1200" b="1" dirty="0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 </a:t>
            </a:r>
            <a:r>
              <a:rPr lang="hu-HU" sz="1200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product</a:t>
            </a:r>
            <a:r>
              <a:rPr lang="hu-HU" sz="1200" b="1" dirty="0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 and </a:t>
            </a:r>
            <a:r>
              <a:rPr lang="hu-HU" sz="1200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change</a:t>
            </a:r>
            <a:r>
              <a:rPr lang="hu-HU" sz="1200" b="1" dirty="0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 </a:t>
            </a:r>
            <a:r>
              <a:rPr lang="hu-HU" sz="1200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the</a:t>
            </a:r>
            <a:r>
              <a:rPr lang="hu-HU" sz="1200" b="1" dirty="0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 </a:t>
            </a:r>
            <a:r>
              <a:rPr lang="hu-HU" sz="1200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losers</a:t>
            </a:r>
            <a:endParaRPr lang="en-US" sz="1200" b="1" dirty="0">
              <a:latin typeface="Century Schoolbook" panose="02040604050505020304" pitchFamily="18" charset="0"/>
              <a:ea typeface="Roboto" pitchFamily="2" charset="0"/>
              <a:cs typeface="Lato" panose="020F0502020204030203" pitchFamily="34" charset="0"/>
            </a:endParaRPr>
          </a:p>
          <a:p>
            <a:endParaRPr lang="en-US" sz="1400" dirty="0">
              <a:latin typeface="Roboto" pitchFamily="2" charset="0"/>
              <a:ea typeface="Roboto" pitchFamily="2" charset="0"/>
              <a:cs typeface="Lato" panose="020F0502020204030203" pitchFamily="34" charset="0"/>
            </a:endParaRPr>
          </a:p>
        </p:txBody>
      </p:sp>
      <p:sp>
        <p:nvSpPr>
          <p:cNvPr id="46" name="Oval 45"/>
          <p:cNvSpPr/>
          <p:nvPr/>
        </p:nvSpPr>
        <p:spPr>
          <a:xfrm>
            <a:off x="9234149" y="1146476"/>
            <a:ext cx="211178" cy="211178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1672FBC-FE7B-4068-9E8F-C74AA444EAE5}"/>
              </a:ext>
            </a:extLst>
          </p:cNvPr>
          <p:cNvSpPr txBox="1"/>
          <p:nvPr/>
        </p:nvSpPr>
        <p:spPr>
          <a:xfrm>
            <a:off x="5342467" y="5124606"/>
            <a:ext cx="268275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err="1">
                <a:solidFill>
                  <a:schemeClr val="accent5"/>
                </a:solidFill>
                <a:latin typeface="Roboto" pitchFamily="2" charset="0"/>
                <a:ea typeface="Roboto" pitchFamily="2" charset="0"/>
                <a:cs typeface="Lato" panose="020F0502020204030203" pitchFamily="34" charset="0"/>
              </a:rPr>
              <a:t>Round</a:t>
            </a:r>
            <a:r>
              <a:rPr lang="hu-HU" b="1" dirty="0">
                <a:solidFill>
                  <a:schemeClr val="accent5"/>
                </a:solidFill>
                <a:latin typeface="Roboto" pitchFamily="2" charset="0"/>
                <a:ea typeface="Roboto" pitchFamily="2" charset="0"/>
                <a:cs typeface="Lato" panose="020F0502020204030203" pitchFamily="34" charset="0"/>
              </a:rPr>
              <a:t> 4</a:t>
            </a:r>
          </a:p>
          <a:p>
            <a:endParaRPr lang="en-US" b="1" dirty="0">
              <a:solidFill>
                <a:schemeClr val="accent5"/>
              </a:solidFill>
              <a:latin typeface="Roboto" pitchFamily="2" charset="0"/>
              <a:ea typeface="Roboto" pitchFamily="2" charset="0"/>
              <a:cs typeface="Lato" panose="020F0502020204030203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u-HU" sz="1200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Situation</a:t>
            </a:r>
            <a:r>
              <a:rPr lang="hu-HU" sz="1200" b="1" dirty="0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 and </a:t>
            </a:r>
            <a:r>
              <a:rPr lang="hu-HU" sz="1200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solution</a:t>
            </a:r>
            <a:endParaRPr lang="hu-HU" sz="1200" b="1" dirty="0">
              <a:latin typeface="Century Schoolbook" panose="02040604050505020304" pitchFamily="18" charset="0"/>
              <a:ea typeface="Roboto" pitchFamily="2" charset="0"/>
              <a:cs typeface="Lato" panose="020F0502020204030203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u-HU" sz="1200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Restaruant</a:t>
            </a:r>
            <a:r>
              <a:rPr lang="hu-HU" sz="1200" b="1" dirty="0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 </a:t>
            </a:r>
            <a:r>
              <a:rPr lang="hu-HU" sz="1200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wasn’t</a:t>
            </a:r>
            <a:r>
              <a:rPr lang="hu-HU" sz="1200" b="1" dirty="0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 </a:t>
            </a:r>
            <a:r>
              <a:rPr lang="hu-HU" sz="1200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making</a:t>
            </a:r>
            <a:r>
              <a:rPr lang="hu-HU" sz="1200" b="1" dirty="0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 </a:t>
            </a:r>
            <a:r>
              <a:rPr lang="hu-HU" sz="1200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any</a:t>
            </a:r>
            <a:r>
              <a:rPr lang="hu-HU" sz="1200" b="1" dirty="0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 profit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u-HU" sz="1200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Preperation</a:t>
            </a:r>
            <a:r>
              <a:rPr lang="hu-HU" sz="1200" b="1" dirty="0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 </a:t>
            </a:r>
            <a:r>
              <a:rPr lang="hu-HU" sz="1200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for</a:t>
            </a:r>
            <a:r>
              <a:rPr lang="hu-HU" sz="1200" b="1" dirty="0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 World </a:t>
            </a:r>
            <a:r>
              <a:rPr lang="hu-HU" sz="1200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Cup</a:t>
            </a:r>
            <a:endParaRPr lang="en-US" sz="1200" b="1" dirty="0">
              <a:latin typeface="Century Schoolbook" panose="02040604050505020304" pitchFamily="18" charset="0"/>
              <a:ea typeface="Roboto" pitchFamily="2" charset="0"/>
              <a:cs typeface="Lato" panose="020F0502020204030203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51672FBC-FE7B-4068-9E8F-C74AA444EAE5}"/>
              </a:ext>
            </a:extLst>
          </p:cNvPr>
          <p:cNvSpPr txBox="1"/>
          <p:nvPr/>
        </p:nvSpPr>
        <p:spPr>
          <a:xfrm>
            <a:off x="6894176" y="649325"/>
            <a:ext cx="236307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err="1">
                <a:solidFill>
                  <a:schemeClr val="accent6">
                    <a:lumMod val="75000"/>
                  </a:schemeClr>
                </a:solidFill>
                <a:latin typeface="Roboto" pitchFamily="2" charset="0"/>
                <a:ea typeface="Roboto" pitchFamily="2" charset="0"/>
                <a:cs typeface="Lato" panose="020F0502020204030203" pitchFamily="34" charset="0"/>
              </a:rPr>
              <a:t>Round</a:t>
            </a:r>
            <a:r>
              <a:rPr lang="hu-HU" b="1" dirty="0">
                <a:solidFill>
                  <a:schemeClr val="accent6">
                    <a:lumMod val="75000"/>
                  </a:schemeClr>
                </a:solidFill>
                <a:latin typeface="Roboto" pitchFamily="2" charset="0"/>
                <a:ea typeface="Roboto" pitchFamily="2" charset="0"/>
                <a:cs typeface="Lato" panose="020F0502020204030203" pitchFamily="34" charset="0"/>
              </a:rPr>
              <a:t> 5</a:t>
            </a:r>
          </a:p>
          <a:p>
            <a:endParaRPr lang="en-US" b="1" dirty="0">
              <a:solidFill>
                <a:schemeClr val="accent6">
                  <a:lumMod val="75000"/>
                </a:schemeClr>
              </a:solidFill>
              <a:latin typeface="Roboto" pitchFamily="2" charset="0"/>
              <a:ea typeface="Roboto" pitchFamily="2" charset="0"/>
              <a:cs typeface="Lato" panose="020F0502020204030203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u-HU" sz="1200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Situation</a:t>
            </a:r>
            <a:r>
              <a:rPr lang="hu-HU" sz="1200" b="1" dirty="0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 and </a:t>
            </a:r>
            <a:r>
              <a:rPr lang="hu-HU" sz="1200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solution</a:t>
            </a:r>
            <a:endParaRPr lang="hu-HU" sz="1200" b="1" dirty="0">
              <a:latin typeface="Century Schoolbook" panose="02040604050505020304" pitchFamily="18" charset="0"/>
              <a:ea typeface="Roboto" pitchFamily="2" charset="0"/>
              <a:cs typeface="Lato" panose="020F0502020204030203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u-HU" sz="1200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Sorted</a:t>
            </a:r>
            <a:r>
              <a:rPr lang="hu-HU" sz="1200" b="1" dirty="0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 </a:t>
            </a:r>
            <a:r>
              <a:rPr lang="hu-HU" sz="1200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put</a:t>
            </a:r>
            <a:r>
              <a:rPr lang="hu-HU" sz="1200" b="1" dirty="0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 </a:t>
            </a:r>
            <a:r>
              <a:rPr lang="hu-HU" sz="1200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inventory</a:t>
            </a:r>
            <a:r>
              <a:rPr lang="hu-HU" sz="1200" b="1" dirty="0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 </a:t>
            </a:r>
            <a:r>
              <a:rPr lang="hu-HU" sz="1200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for</a:t>
            </a:r>
            <a:r>
              <a:rPr lang="hu-HU" sz="1200" b="1" dirty="0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 World </a:t>
            </a:r>
            <a:r>
              <a:rPr lang="hu-HU" sz="1200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Cup</a:t>
            </a:r>
            <a:endParaRPr lang="hu-HU" sz="1200" b="1" dirty="0">
              <a:latin typeface="Century Schoolbook" panose="02040604050505020304" pitchFamily="18" charset="0"/>
              <a:ea typeface="Roboto" pitchFamily="2" charset="0"/>
              <a:cs typeface="Lato" panose="020F0502020204030203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u-HU" sz="1200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Preperation</a:t>
            </a:r>
            <a:r>
              <a:rPr lang="hu-HU" sz="1200" b="1" dirty="0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 </a:t>
            </a:r>
            <a:r>
              <a:rPr lang="hu-HU" sz="1200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for</a:t>
            </a:r>
            <a:r>
              <a:rPr lang="hu-HU" sz="1200" b="1" dirty="0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 World </a:t>
            </a:r>
            <a:r>
              <a:rPr lang="hu-HU" sz="1200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Cup</a:t>
            </a:r>
            <a:endParaRPr lang="hu-HU" sz="1200" b="1" dirty="0">
              <a:latin typeface="Century Schoolbook" panose="02040604050505020304" pitchFamily="18" charset="0"/>
              <a:ea typeface="Roboto" pitchFamily="2" charset="0"/>
              <a:cs typeface="Lato" panose="020F0502020204030203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u-HU" sz="1200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Small</a:t>
            </a:r>
            <a:r>
              <a:rPr lang="hu-HU" sz="1200" b="1" dirty="0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 </a:t>
            </a:r>
            <a:r>
              <a:rPr lang="hu-HU" sz="1200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change</a:t>
            </a:r>
            <a:r>
              <a:rPr lang="hu-HU" sz="1200" b="1" dirty="0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 in </a:t>
            </a:r>
            <a:r>
              <a:rPr lang="hu-HU" sz="1200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menu</a:t>
            </a:r>
            <a:endParaRPr lang="en-US" sz="1200" b="1" dirty="0">
              <a:latin typeface="Century Schoolbook" panose="02040604050505020304" pitchFamily="18" charset="0"/>
              <a:ea typeface="Roboto" pitchFamily="2" charset="0"/>
              <a:cs typeface="Lato" panose="020F0502020204030203" pitchFamily="34" charset="0"/>
            </a:endParaRPr>
          </a:p>
        </p:txBody>
      </p:sp>
      <p:grpSp>
        <p:nvGrpSpPr>
          <p:cNvPr id="49" name="Shape 453"/>
          <p:cNvGrpSpPr/>
          <p:nvPr/>
        </p:nvGrpSpPr>
        <p:grpSpPr>
          <a:xfrm>
            <a:off x="10753575" y="964247"/>
            <a:ext cx="457203" cy="487148"/>
            <a:chOff x="5970800" y="1619250"/>
            <a:chExt cx="428650" cy="456725"/>
          </a:xfrm>
          <a:solidFill>
            <a:schemeClr val="bg1"/>
          </a:solidFill>
        </p:grpSpPr>
        <p:sp>
          <p:nvSpPr>
            <p:cNvPr id="50" name="Shape 454"/>
            <p:cNvSpPr/>
            <p:nvPr/>
          </p:nvSpPr>
          <p:spPr>
            <a:xfrm>
              <a:off x="5970800" y="1674200"/>
              <a:ext cx="377975" cy="377950"/>
            </a:xfrm>
            <a:custGeom>
              <a:avLst/>
              <a:gdLst/>
              <a:ahLst/>
              <a:cxnLst/>
              <a:rect l="0" t="0" r="0" b="0"/>
              <a:pathLst>
                <a:path w="15119" h="15118" extrusionOk="0">
                  <a:moveTo>
                    <a:pt x="7181" y="0"/>
                  </a:moveTo>
                  <a:lnTo>
                    <a:pt x="6790" y="49"/>
                  </a:lnTo>
                  <a:lnTo>
                    <a:pt x="6424" y="98"/>
                  </a:lnTo>
                  <a:lnTo>
                    <a:pt x="6058" y="147"/>
                  </a:lnTo>
                  <a:lnTo>
                    <a:pt x="5691" y="244"/>
                  </a:lnTo>
                  <a:lnTo>
                    <a:pt x="5325" y="342"/>
                  </a:lnTo>
                  <a:lnTo>
                    <a:pt x="4983" y="464"/>
                  </a:lnTo>
                  <a:lnTo>
                    <a:pt x="4641" y="586"/>
                  </a:lnTo>
                  <a:lnTo>
                    <a:pt x="4299" y="733"/>
                  </a:lnTo>
                  <a:lnTo>
                    <a:pt x="3982" y="904"/>
                  </a:lnTo>
                  <a:lnTo>
                    <a:pt x="3664" y="1099"/>
                  </a:lnTo>
                  <a:lnTo>
                    <a:pt x="3347" y="1295"/>
                  </a:lnTo>
                  <a:lnTo>
                    <a:pt x="3053" y="1490"/>
                  </a:lnTo>
                  <a:lnTo>
                    <a:pt x="2760" y="1734"/>
                  </a:lnTo>
                  <a:lnTo>
                    <a:pt x="2492" y="1954"/>
                  </a:lnTo>
                  <a:lnTo>
                    <a:pt x="2223" y="2223"/>
                  </a:lnTo>
                  <a:lnTo>
                    <a:pt x="1979" y="2467"/>
                  </a:lnTo>
                  <a:lnTo>
                    <a:pt x="1735" y="2760"/>
                  </a:lnTo>
                  <a:lnTo>
                    <a:pt x="1515" y="3029"/>
                  </a:lnTo>
                  <a:lnTo>
                    <a:pt x="1295" y="3322"/>
                  </a:lnTo>
                  <a:lnTo>
                    <a:pt x="1100" y="3639"/>
                  </a:lnTo>
                  <a:lnTo>
                    <a:pt x="929" y="3957"/>
                  </a:lnTo>
                  <a:lnTo>
                    <a:pt x="758" y="4274"/>
                  </a:lnTo>
                  <a:lnTo>
                    <a:pt x="611" y="4616"/>
                  </a:lnTo>
                  <a:lnTo>
                    <a:pt x="465" y="4958"/>
                  </a:lnTo>
                  <a:lnTo>
                    <a:pt x="343" y="5300"/>
                  </a:lnTo>
                  <a:lnTo>
                    <a:pt x="245" y="5666"/>
                  </a:lnTo>
                  <a:lnTo>
                    <a:pt x="172" y="6033"/>
                  </a:lnTo>
                  <a:lnTo>
                    <a:pt x="98" y="6399"/>
                  </a:lnTo>
                  <a:lnTo>
                    <a:pt x="49" y="6790"/>
                  </a:lnTo>
                  <a:lnTo>
                    <a:pt x="25" y="7156"/>
                  </a:lnTo>
                  <a:lnTo>
                    <a:pt x="1" y="7547"/>
                  </a:lnTo>
                  <a:lnTo>
                    <a:pt x="25" y="7938"/>
                  </a:lnTo>
                  <a:lnTo>
                    <a:pt x="49" y="8328"/>
                  </a:lnTo>
                  <a:lnTo>
                    <a:pt x="98" y="8695"/>
                  </a:lnTo>
                  <a:lnTo>
                    <a:pt x="172" y="9085"/>
                  </a:lnTo>
                  <a:lnTo>
                    <a:pt x="245" y="9452"/>
                  </a:lnTo>
                  <a:lnTo>
                    <a:pt x="343" y="9794"/>
                  </a:lnTo>
                  <a:lnTo>
                    <a:pt x="465" y="10160"/>
                  </a:lnTo>
                  <a:lnTo>
                    <a:pt x="611" y="10502"/>
                  </a:lnTo>
                  <a:lnTo>
                    <a:pt x="758" y="10820"/>
                  </a:lnTo>
                  <a:lnTo>
                    <a:pt x="929" y="11161"/>
                  </a:lnTo>
                  <a:lnTo>
                    <a:pt x="1100" y="11479"/>
                  </a:lnTo>
                  <a:lnTo>
                    <a:pt x="1295" y="11772"/>
                  </a:lnTo>
                  <a:lnTo>
                    <a:pt x="1515" y="12065"/>
                  </a:lnTo>
                  <a:lnTo>
                    <a:pt x="1735" y="12358"/>
                  </a:lnTo>
                  <a:lnTo>
                    <a:pt x="1979" y="12627"/>
                  </a:lnTo>
                  <a:lnTo>
                    <a:pt x="2223" y="12895"/>
                  </a:lnTo>
                  <a:lnTo>
                    <a:pt x="2492" y="13140"/>
                  </a:lnTo>
                  <a:lnTo>
                    <a:pt x="2760" y="13384"/>
                  </a:lnTo>
                  <a:lnTo>
                    <a:pt x="3053" y="13604"/>
                  </a:lnTo>
                  <a:lnTo>
                    <a:pt x="3347" y="13824"/>
                  </a:lnTo>
                  <a:lnTo>
                    <a:pt x="3664" y="14019"/>
                  </a:lnTo>
                  <a:lnTo>
                    <a:pt x="3982" y="14190"/>
                  </a:lnTo>
                  <a:lnTo>
                    <a:pt x="4299" y="14361"/>
                  </a:lnTo>
                  <a:lnTo>
                    <a:pt x="4641" y="14507"/>
                  </a:lnTo>
                  <a:lnTo>
                    <a:pt x="4983" y="14654"/>
                  </a:lnTo>
                  <a:lnTo>
                    <a:pt x="5325" y="14776"/>
                  </a:lnTo>
                  <a:lnTo>
                    <a:pt x="5691" y="14874"/>
                  </a:lnTo>
                  <a:lnTo>
                    <a:pt x="6058" y="14947"/>
                  </a:lnTo>
                  <a:lnTo>
                    <a:pt x="6424" y="15020"/>
                  </a:lnTo>
                  <a:lnTo>
                    <a:pt x="6790" y="15069"/>
                  </a:lnTo>
                  <a:lnTo>
                    <a:pt x="7181" y="15094"/>
                  </a:lnTo>
                  <a:lnTo>
                    <a:pt x="7572" y="15118"/>
                  </a:lnTo>
                  <a:lnTo>
                    <a:pt x="7963" y="15094"/>
                  </a:lnTo>
                  <a:lnTo>
                    <a:pt x="8329" y="15069"/>
                  </a:lnTo>
                  <a:lnTo>
                    <a:pt x="8720" y="15020"/>
                  </a:lnTo>
                  <a:lnTo>
                    <a:pt x="9086" y="14947"/>
                  </a:lnTo>
                  <a:lnTo>
                    <a:pt x="9452" y="14874"/>
                  </a:lnTo>
                  <a:lnTo>
                    <a:pt x="9819" y="14776"/>
                  </a:lnTo>
                  <a:lnTo>
                    <a:pt x="10161" y="14654"/>
                  </a:lnTo>
                  <a:lnTo>
                    <a:pt x="10503" y="14507"/>
                  </a:lnTo>
                  <a:lnTo>
                    <a:pt x="10844" y="14361"/>
                  </a:lnTo>
                  <a:lnTo>
                    <a:pt x="11162" y="14190"/>
                  </a:lnTo>
                  <a:lnTo>
                    <a:pt x="11479" y="14019"/>
                  </a:lnTo>
                  <a:lnTo>
                    <a:pt x="11797" y="13824"/>
                  </a:lnTo>
                  <a:lnTo>
                    <a:pt x="12090" y="13604"/>
                  </a:lnTo>
                  <a:lnTo>
                    <a:pt x="12383" y="13384"/>
                  </a:lnTo>
                  <a:lnTo>
                    <a:pt x="12652" y="13140"/>
                  </a:lnTo>
                  <a:lnTo>
                    <a:pt x="12920" y="12895"/>
                  </a:lnTo>
                  <a:lnTo>
                    <a:pt x="13165" y="12627"/>
                  </a:lnTo>
                  <a:lnTo>
                    <a:pt x="13409" y="12358"/>
                  </a:lnTo>
                  <a:lnTo>
                    <a:pt x="13629" y="12065"/>
                  </a:lnTo>
                  <a:lnTo>
                    <a:pt x="13824" y="11772"/>
                  </a:lnTo>
                  <a:lnTo>
                    <a:pt x="14019" y="11479"/>
                  </a:lnTo>
                  <a:lnTo>
                    <a:pt x="14215" y="11161"/>
                  </a:lnTo>
                  <a:lnTo>
                    <a:pt x="14386" y="10820"/>
                  </a:lnTo>
                  <a:lnTo>
                    <a:pt x="14532" y="10502"/>
                  </a:lnTo>
                  <a:lnTo>
                    <a:pt x="14654" y="10160"/>
                  </a:lnTo>
                  <a:lnTo>
                    <a:pt x="14777" y="9794"/>
                  </a:lnTo>
                  <a:lnTo>
                    <a:pt x="14899" y="9452"/>
                  </a:lnTo>
                  <a:lnTo>
                    <a:pt x="14972" y="9085"/>
                  </a:lnTo>
                  <a:lnTo>
                    <a:pt x="15045" y="8695"/>
                  </a:lnTo>
                  <a:lnTo>
                    <a:pt x="15094" y="8328"/>
                  </a:lnTo>
                  <a:lnTo>
                    <a:pt x="15118" y="7938"/>
                  </a:lnTo>
                  <a:lnTo>
                    <a:pt x="15118" y="7547"/>
                  </a:lnTo>
                  <a:lnTo>
                    <a:pt x="15094" y="6936"/>
                  </a:lnTo>
                  <a:lnTo>
                    <a:pt x="15021" y="6326"/>
                  </a:lnTo>
                  <a:lnTo>
                    <a:pt x="14899" y="5740"/>
                  </a:lnTo>
                  <a:lnTo>
                    <a:pt x="14728" y="5178"/>
                  </a:lnTo>
                  <a:lnTo>
                    <a:pt x="14532" y="4616"/>
                  </a:lnTo>
                  <a:lnTo>
                    <a:pt x="14288" y="4079"/>
                  </a:lnTo>
                  <a:lnTo>
                    <a:pt x="13995" y="3590"/>
                  </a:lnTo>
                  <a:lnTo>
                    <a:pt x="13653" y="3102"/>
                  </a:lnTo>
                  <a:lnTo>
                    <a:pt x="13458" y="3053"/>
                  </a:lnTo>
                  <a:lnTo>
                    <a:pt x="12163" y="4347"/>
                  </a:lnTo>
                  <a:lnTo>
                    <a:pt x="12383" y="4689"/>
                  </a:lnTo>
                  <a:lnTo>
                    <a:pt x="12578" y="5056"/>
                  </a:lnTo>
                  <a:lnTo>
                    <a:pt x="12749" y="5446"/>
                  </a:lnTo>
                  <a:lnTo>
                    <a:pt x="12896" y="5837"/>
                  </a:lnTo>
                  <a:lnTo>
                    <a:pt x="13018" y="6252"/>
                  </a:lnTo>
                  <a:lnTo>
                    <a:pt x="13091" y="6668"/>
                  </a:lnTo>
                  <a:lnTo>
                    <a:pt x="13165" y="7107"/>
                  </a:lnTo>
                  <a:lnTo>
                    <a:pt x="13165" y="7547"/>
                  </a:lnTo>
                  <a:lnTo>
                    <a:pt x="13140" y="8133"/>
                  </a:lnTo>
                  <a:lnTo>
                    <a:pt x="13067" y="8695"/>
                  </a:lnTo>
                  <a:lnTo>
                    <a:pt x="12920" y="9208"/>
                  </a:lnTo>
                  <a:lnTo>
                    <a:pt x="12725" y="9745"/>
                  </a:lnTo>
                  <a:lnTo>
                    <a:pt x="12505" y="10233"/>
                  </a:lnTo>
                  <a:lnTo>
                    <a:pt x="12212" y="10673"/>
                  </a:lnTo>
                  <a:lnTo>
                    <a:pt x="11895" y="11113"/>
                  </a:lnTo>
                  <a:lnTo>
                    <a:pt x="11528" y="11503"/>
                  </a:lnTo>
                  <a:lnTo>
                    <a:pt x="11138" y="11870"/>
                  </a:lnTo>
                  <a:lnTo>
                    <a:pt x="10698" y="12187"/>
                  </a:lnTo>
                  <a:lnTo>
                    <a:pt x="10234" y="12480"/>
                  </a:lnTo>
                  <a:lnTo>
                    <a:pt x="9745" y="12725"/>
                  </a:lnTo>
                  <a:lnTo>
                    <a:pt x="9233" y="12895"/>
                  </a:lnTo>
                  <a:lnTo>
                    <a:pt x="8695" y="13042"/>
                  </a:lnTo>
                  <a:lnTo>
                    <a:pt x="8133" y="13140"/>
                  </a:lnTo>
                  <a:lnTo>
                    <a:pt x="7572" y="13164"/>
                  </a:lnTo>
                  <a:lnTo>
                    <a:pt x="6986" y="13140"/>
                  </a:lnTo>
                  <a:lnTo>
                    <a:pt x="6448" y="13042"/>
                  </a:lnTo>
                  <a:lnTo>
                    <a:pt x="5911" y="12895"/>
                  </a:lnTo>
                  <a:lnTo>
                    <a:pt x="5398" y="12725"/>
                  </a:lnTo>
                  <a:lnTo>
                    <a:pt x="4910" y="12480"/>
                  </a:lnTo>
                  <a:lnTo>
                    <a:pt x="4446" y="12187"/>
                  </a:lnTo>
                  <a:lnTo>
                    <a:pt x="4006" y="11870"/>
                  </a:lnTo>
                  <a:lnTo>
                    <a:pt x="3615" y="11503"/>
                  </a:lnTo>
                  <a:lnTo>
                    <a:pt x="3249" y="11113"/>
                  </a:lnTo>
                  <a:lnTo>
                    <a:pt x="2931" y="10673"/>
                  </a:lnTo>
                  <a:lnTo>
                    <a:pt x="2638" y="10233"/>
                  </a:lnTo>
                  <a:lnTo>
                    <a:pt x="2418" y="9745"/>
                  </a:lnTo>
                  <a:lnTo>
                    <a:pt x="2223" y="9208"/>
                  </a:lnTo>
                  <a:lnTo>
                    <a:pt x="2077" y="8695"/>
                  </a:lnTo>
                  <a:lnTo>
                    <a:pt x="2003" y="8133"/>
                  </a:lnTo>
                  <a:lnTo>
                    <a:pt x="1954" y="7547"/>
                  </a:lnTo>
                  <a:lnTo>
                    <a:pt x="2003" y="6985"/>
                  </a:lnTo>
                  <a:lnTo>
                    <a:pt x="2077" y="6423"/>
                  </a:lnTo>
                  <a:lnTo>
                    <a:pt x="2223" y="5886"/>
                  </a:lnTo>
                  <a:lnTo>
                    <a:pt x="2418" y="5373"/>
                  </a:lnTo>
                  <a:lnTo>
                    <a:pt x="2638" y="4885"/>
                  </a:lnTo>
                  <a:lnTo>
                    <a:pt x="2931" y="4421"/>
                  </a:lnTo>
                  <a:lnTo>
                    <a:pt x="3249" y="4005"/>
                  </a:lnTo>
                  <a:lnTo>
                    <a:pt x="3615" y="3590"/>
                  </a:lnTo>
                  <a:lnTo>
                    <a:pt x="4006" y="3224"/>
                  </a:lnTo>
                  <a:lnTo>
                    <a:pt x="4446" y="2906"/>
                  </a:lnTo>
                  <a:lnTo>
                    <a:pt x="4910" y="2638"/>
                  </a:lnTo>
                  <a:lnTo>
                    <a:pt x="5398" y="2394"/>
                  </a:lnTo>
                  <a:lnTo>
                    <a:pt x="5911" y="2198"/>
                  </a:lnTo>
                  <a:lnTo>
                    <a:pt x="6448" y="2076"/>
                  </a:lnTo>
                  <a:lnTo>
                    <a:pt x="6986" y="1978"/>
                  </a:lnTo>
                  <a:lnTo>
                    <a:pt x="7572" y="1954"/>
                  </a:lnTo>
                  <a:lnTo>
                    <a:pt x="8011" y="1978"/>
                  </a:lnTo>
                  <a:lnTo>
                    <a:pt x="8451" y="2027"/>
                  </a:lnTo>
                  <a:lnTo>
                    <a:pt x="8866" y="2100"/>
                  </a:lnTo>
                  <a:lnTo>
                    <a:pt x="9281" y="2223"/>
                  </a:lnTo>
                  <a:lnTo>
                    <a:pt x="9672" y="2369"/>
                  </a:lnTo>
                  <a:lnTo>
                    <a:pt x="10063" y="2540"/>
                  </a:lnTo>
                  <a:lnTo>
                    <a:pt x="10429" y="2735"/>
                  </a:lnTo>
                  <a:lnTo>
                    <a:pt x="10771" y="2955"/>
                  </a:lnTo>
                  <a:lnTo>
                    <a:pt x="11943" y="1807"/>
                  </a:lnTo>
                  <a:lnTo>
                    <a:pt x="11846" y="1343"/>
                  </a:lnTo>
                  <a:lnTo>
                    <a:pt x="11382" y="1026"/>
                  </a:lnTo>
                  <a:lnTo>
                    <a:pt x="10893" y="782"/>
                  </a:lnTo>
                  <a:lnTo>
                    <a:pt x="10380" y="537"/>
                  </a:lnTo>
                  <a:lnTo>
                    <a:pt x="9843" y="342"/>
                  </a:lnTo>
                  <a:lnTo>
                    <a:pt x="9306" y="195"/>
                  </a:lnTo>
                  <a:lnTo>
                    <a:pt x="8744" y="98"/>
                  </a:lnTo>
                  <a:lnTo>
                    <a:pt x="8158" y="25"/>
                  </a:lnTo>
                  <a:lnTo>
                    <a:pt x="757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solidFill>
                  <a:srgbClr val="434343"/>
                </a:solidFill>
              </a:endParaRPr>
            </a:p>
          </p:txBody>
        </p:sp>
        <p:sp>
          <p:nvSpPr>
            <p:cNvPr id="51" name="Shape 455"/>
            <p:cNvSpPr/>
            <p:nvPr/>
          </p:nvSpPr>
          <p:spPr>
            <a:xfrm>
              <a:off x="6068500" y="1771875"/>
              <a:ext cx="182575" cy="182600"/>
            </a:xfrm>
            <a:custGeom>
              <a:avLst/>
              <a:gdLst/>
              <a:ahLst/>
              <a:cxnLst/>
              <a:rect l="0" t="0" r="0" b="0"/>
              <a:pathLst>
                <a:path w="7303" h="7304" extrusionOk="0">
                  <a:moveTo>
                    <a:pt x="3664" y="1"/>
                  </a:moveTo>
                  <a:lnTo>
                    <a:pt x="3297" y="25"/>
                  </a:lnTo>
                  <a:lnTo>
                    <a:pt x="2931" y="74"/>
                  </a:lnTo>
                  <a:lnTo>
                    <a:pt x="2565" y="147"/>
                  </a:lnTo>
                  <a:lnTo>
                    <a:pt x="2247" y="294"/>
                  </a:lnTo>
                  <a:lnTo>
                    <a:pt x="1930" y="440"/>
                  </a:lnTo>
                  <a:lnTo>
                    <a:pt x="1612" y="611"/>
                  </a:lnTo>
                  <a:lnTo>
                    <a:pt x="1344" y="831"/>
                  </a:lnTo>
                  <a:lnTo>
                    <a:pt x="1075" y="1075"/>
                  </a:lnTo>
                  <a:lnTo>
                    <a:pt x="831" y="1320"/>
                  </a:lnTo>
                  <a:lnTo>
                    <a:pt x="635" y="1613"/>
                  </a:lnTo>
                  <a:lnTo>
                    <a:pt x="440" y="1906"/>
                  </a:lnTo>
                  <a:lnTo>
                    <a:pt x="293" y="2223"/>
                  </a:lnTo>
                  <a:lnTo>
                    <a:pt x="171" y="2565"/>
                  </a:lnTo>
                  <a:lnTo>
                    <a:pt x="74" y="2907"/>
                  </a:lnTo>
                  <a:lnTo>
                    <a:pt x="25" y="3273"/>
                  </a:lnTo>
                  <a:lnTo>
                    <a:pt x="0" y="3640"/>
                  </a:lnTo>
                  <a:lnTo>
                    <a:pt x="25" y="4031"/>
                  </a:lnTo>
                  <a:lnTo>
                    <a:pt x="74" y="4373"/>
                  </a:lnTo>
                  <a:lnTo>
                    <a:pt x="171" y="4739"/>
                  </a:lnTo>
                  <a:lnTo>
                    <a:pt x="293" y="5081"/>
                  </a:lnTo>
                  <a:lnTo>
                    <a:pt x="440" y="5398"/>
                  </a:lnTo>
                  <a:lnTo>
                    <a:pt x="635" y="5691"/>
                  </a:lnTo>
                  <a:lnTo>
                    <a:pt x="831" y="5960"/>
                  </a:lnTo>
                  <a:lnTo>
                    <a:pt x="1075" y="6229"/>
                  </a:lnTo>
                  <a:lnTo>
                    <a:pt x="1344" y="6473"/>
                  </a:lnTo>
                  <a:lnTo>
                    <a:pt x="1612" y="6668"/>
                  </a:lnTo>
                  <a:lnTo>
                    <a:pt x="1930" y="6864"/>
                  </a:lnTo>
                  <a:lnTo>
                    <a:pt x="2247" y="7010"/>
                  </a:lnTo>
                  <a:lnTo>
                    <a:pt x="2565" y="7132"/>
                  </a:lnTo>
                  <a:lnTo>
                    <a:pt x="2931" y="7230"/>
                  </a:lnTo>
                  <a:lnTo>
                    <a:pt x="3297" y="7279"/>
                  </a:lnTo>
                  <a:lnTo>
                    <a:pt x="3664" y="7303"/>
                  </a:lnTo>
                  <a:lnTo>
                    <a:pt x="4030" y="7279"/>
                  </a:lnTo>
                  <a:lnTo>
                    <a:pt x="4396" y="7230"/>
                  </a:lnTo>
                  <a:lnTo>
                    <a:pt x="4738" y="7132"/>
                  </a:lnTo>
                  <a:lnTo>
                    <a:pt x="5080" y="7010"/>
                  </a:lnTo>
                  <a:lnTo>
                    <a:pt x="5398" y="6864"/>
                  </a:lnTo>
                  <a:lnTo>
                    <a:pt x="5691" y="6668"/>
                  </a:lnTo>
                  <a:lnTo>
                    <a:pt x="5984" y="6473"/>
                  </a:lnTo>
                  <a:lnTo>
                    <a:pt x="6253" y="6229"/>
                  </a:lnTo>
                  <a:lnTo>
                    <a:pt x="6472" y="5960"/>
                  </a:lnTo>
                  <a:lnTo>
                    <a:pt x="6692" y="5691"/>
                  </a:lnTo>
                  <a:lnTo>
                    <a:pt x="6863" y="5398"/>
                  </a:lnTo>
                  <a:lnTo>
                    <a:pt x="7034" y="5081"/>
                  </a:lnTo>
                  <a:lnTo>
                    <a:pt x="7156" y="4739"/>
                  </a:lnTo>
                  <a:lnTo>
                    <a:pt x="7230" y="4373"/>
                  </a:lnTo>
                  <a:lnTo>
                    <a:pt x="7303" y="4031"/>
                  </a:lnTo>
                  <a:lnTo>
                    <a:pt x="7303" y="3640"/>
                  </a:lnTo>
                  <a:lnTo>
                    <a:pt x="7303" y="3396"/>
                  </a:lnTo>
                  <a:lnTo>
                    <a:pt x="7278" y="3176"/>
                  </a:lnTo>
                  <a:lnTo>
                    <a:pt x="7254" y="2932"/>
                  </a:lnTo>
                  <a:lnTo>
                    <a:pt x="7181" y="2712"/>
                  </a:lnTo>
                  <a:lnTo>
                    <a:pt x="7132" y="2492"/>
                  </a:lnTo>
                  <a:lnTo>
                    <a:pt x="7034" y="2272"/>
                  </a:lnTo>
                  <a:lnTo>
                    <a:pt x="6839" y="1857"/>
                  </a:lnTo>
                  <a:lnTo>
                    <a:pt x="5325" y="3347"/>
                  </a:lnTo>
                  <a:lnTo>
                    <a:pt x="5349" y="3640"/>
                  </a:lnTo>
                  <a:lnTo>
                    <a:pt x="5349" y="3811"/>
                  </a:lnTo>
                  <a:lnTo>
                    <a:pt x="5325" y="3982"/>
                  </a:lnTo>
                  <a:lnTo>
                    <a:pt x="5276" y="4153"/>
                  </a:lnTo>
                  <a:lnTo>
                    <a:pt x="5227" y="4299"/>
                  </a:lnTo>
                  <a:lnTo>
                    <a:pt x="5154" y="4446"/>
                  </a:lnTo>
                  <a:lnTo>
                    <a:pt x="5080" y="4592"/>
                  </a:lnTo>
                  <a:lnTo>
                    <a:pt x="4983" y="4739"/>
                  </a:lnTo>
                  <a:lnTo>
                    <a:pt x="4860" y="4861"/>
                  </a:lnTo>
                  <a:lnTo>
                    <a:pt x="4738" y="4959"/>
                  </a:lnTo>
                  <a:lnTo>
                    <a:pt x="4616" y="5056"/>
                  </a:lnTo>
                  <a:lnTo>
                    <a:pt x="4470" y="5154"/>
                  </a:lnTo>
                  <a:lnTo>
                    <a:pt x="4323" y="5203"/>
                  </a:lnTo>
                  <a:lnTo>
                    <a:pt x="4177" y="5276"/>
                  </a:lnTo>
                  <a:lnTo>
                    <a:pt x="4006" y="5301"/>
                  </a:lnTo>
                  <a:lnTo>
                    <a:pt x="3835" y="5349"/>
                  </a:lnTo>
                  <a:lnTo>
                    <a:pt x="3493" y="5349"/>
                  </a:lnTo>
                  <a:lnTo>
                    <a:pt x="3322" y="5301"/>
                  </a:lnTo>
                  <a:lnTo>
                    <a:pt x="3151" y="5276"/>
                  </a:lnTo>
                  <a:lnTo>
                    <a:pt x="3004" y="5203"/>
                  </a:lnTo>
                  <a:lnTo>
                    <a:pt x="2858" y="5154"/>
                  </a:lnTo>
                  <a:lnTo>
                    <a:pt x="2711" y="5056"/>
                  </a:lnTo>
                  <a:lnTo>
                    <a:pt x="2589" y="4959"/>
                  </a:lnTo>
                  <a:lnTo>
                    <a:pt x="2467" y="4861"/>
                  </a:lnTo>
                  <a:lnTo>
                    <a:pt x="2345" y="4739"/>
                  </a:lnTo>
                  <a:lnTo>
                    <a:pt x="2247" y="4592"/>
                  </a:lnTo>
                  <a:lnTo>
                    <a:pt x="2174" y="4446"/>
                  </a:lnTo>
                  <a:lnTo>
                    <a:pt x="2101" y="4299"/>
                  </a:lnTo>
                  <a:lnTo>
                    <a:pt x="2027" y="4153"/>
                  </a:lnTo>
                  <a:lnTo>
                    <a:pt x="2003" y="3982"/>
                  </a:lnTo>
                  <a:lnTo>
                    <a:pt x="1979" y="3811"/>
                  </a:lnTo>
                  <a:lnTo>
                    <a:pt x="1954" y="3640"/>
                  </a:lnTo>
                  <a:lnTo>
                    <a:pt x="1979" y="3469"/>
                  </a:lnTo>
                  <a:lnTo>
                    <a:pt x="2003" y="3298"/>
                  </a:lnTo>
                  <a:lnTo>
                    <a:pt x="2027" y="3151"/>
                  </a:lnTo>
                  <a:lnTo>
                    <a:pt x="2101" y="2980"/>
                  </a:lnTo>
                  <a:lnTo>
                    <a:pt x="2174" y="2834"/>
                  </a:lnTo>
                  <a:lnTo>
                    <a:pt x="2247" y="2687"/>
                  </a:lnTo>
                  <a:lnTo>
                    <a:pt x="2345" y="2565"/>
                  </a:lnTo>
                  <a:lnTo>
                    <a:pt x="2467" y="2443"/>
                  </a:lnTo>
                  <a:lnTo>
                    <a:pt x="2589" y="2345"/>
                  </a:lnTo>
                  <a:lnTo>
                    <a:pt x="2711" y="2248"/>
                  </a:lnTo>
                  <a:lnTo>
                    <a:pt x="2858" y="2150"/>
                  </a:lnTo>
                  <a:lnTo>
                    <a:pt x="3004" y="2077"/>
                  </a:lnTo>
                  <a:lnTo>
                    <a:pt x="3151" y="2028"/>
                  </a:lnTo>
                  <a:lnTo>
                    <a:pt x="3322" y="1979"/>
                  </a:lnTo>
                  <a:lnTo>
                    <a:pt x="3493" y="1955"/>
                  </a:lnTo>
                  <a:lnTo>
                    <a:pt x="3664" y="1955"/>
                  </a:lnTo>
                  <a:lnTo>
                    <a:pt x="3957" y="1979"/>
                  </a:lnTo>
                  <a:lnTo>
                    <a:pt x="5447" y="465"/>
                  </a:lnTo>
                  <a:lnTo>
                    <a:pt x="5056" y="269"/>
                  </a:lnTo>
                  <a:lnTo>
                    <a:pt x="4836" y="196"/>
                  </a:lnTo>
                  <a:lnTo>
                    <a:pt x="4616" y="123"/>
                  </a:lnTo>
                  <a:lnTo>
                    <a:pt x="4372" y="74"/>
                  </a:lnTo>
                  <a:lnTo>
                    <a:pt x="4152" y="25"/>
                  </a:lnTo>
                  <a:lnTo>
                    <a:pt x="3908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solidFill>
                  <a:srgbClr val="434343"/>
                </a:solidFill>
              </a:endParaRPr>
            </a:p>
          </p:txBody>
        </p:sp>
        <p:sp>
          <p:nvSpPr>
            <p:cNvPr id="52" name="Shape 456"/>
            <p:cNvSpPr/>
            <p:nvPr/>
          </p:nvSpPr>
          <p:spPr>
            <a:xfrm>
              <a:off x="5981175" y="2005125"/>
              <a:ext cx="75125" cy="70850"/>
            </a:xfrm>
            <a:custGeom>
              <a:avLst/>
              <a:gdLst/>
              <a:ahLst/>
              <a:cxnLst/>
              <a:rect l="0" t="0" r="0" b="0"/>
              <a:pathLst>
                <a:path w="3005" h="2834" extrusionOk="0">
                  <a:moveTo>
                    <a:pt x="1466" y="0"/>
                  </a:moveTo>
                  <a:lnTo>
                    <a:pt x="294" y="1173"/>
                  </a:lnTo>
                  <a:lnTo>
                    <a:pt x="172" y="1319"/>
                  </a:lnTo>
                  <a:lnTo>
                    <a:pt x="74" y="1490"/>
                  </a:lnTo>
                  <a:lnTo>
                    <a:pt x="25" y="1661"/>
                  </a:lnTo>
                  <a:lnTo>
                    <a:pt x="1" y="1857"/>
                  </a:lnTo>
                  <a:lnTo>
                    <a:pt x="25" y="2052"/>
                  </a:lnTo>
                  <a:lnTo>
                    <a:pt x="74" y="2223"/>
                  </a:lnTo>
                  <a:lnTo>
                    <a:pt x="172" y="2394"/>
                  </a:lnTo>
                  <a:lnTo>
                    <a:pt x="294" y="2540"/>
                  </a:lnTo>
                  <a:lnTo>
                    <a:pt x="440" y="2663"/>
                  </a:lnTo>
                  <a:lnTo>
                    <a:pt x="611" y="2760"/>
                  </a:lnTo>
                  <a:lnTo>
                    <a:pt x="807" y="2809"/>
                  </a:lnTo>
                  <a:lnTo>
                    <a:pt x="978" y="2833"/>
                  </a:lnTo>
                  <a:lnTo>
                    <a:pt x="1173" y="2809"/>
                  </a:lnTo>
                  <a:lnTo>
                    <a:pt x="1344" y="2760"/>
                  </a:lnTo>
                  <a:lnTo>
                    <a:pt x="1515" y="2663"/>
                  </a:lnTo>
                  <a:lnTo>
                    <a:pt x="1686" y="2540"/>
                  </a:lnTo>
                  <a:lnTo>
                    <a:pt x="2858" y="1368"/>
                  </a:lnTo>
                  <a:lnTo>
                    <a:pt x="3005" y="1197"/>
                  </a:lnTo>
                  <a:lnTo>
                    <a:pt x="2590" y="928"/>
                  </a:lnTo>
                  <a:lnTo>
                    <a:pt x="2199" y="635"/>
                  </a:lnTo>
                  <a:lnTo>
                    <a:pt x="1808" y="342"/>
                  </a:lnTo>
                  <a:lnTo>
                    <a:pt x="146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solidFill>
                  <a:srgbClr val="434343"/>
                </a:solidFill>
              </a:endParaRPr>
            </a:p>
          </p:txBody>
        </p:sp>
        <p:sp>
          <p:nvSpPr>
            <p:cNvPr id="53" name="Shape 457"/>
            <p:cNvSpPr/>
            <p:nvPr/>
          </p:nvSpPr>
          <p:spPr>
            <a:xfrm>
              <a:off x="6263875" y="2005125"/>
              <a:ext cx="74525" cy="70850"/>
            </a:xfrm>
            <a:custGeom>
              <a:avLst/>
              <a:gdLst/>
              <a:ahLst/>
              <a:cxnLst/>
              <a:rect l="0" t="0" r="0" b="0"/>
              <a:pathLst>
                <a:path w="2981" h="2834" extrusionOk="0">
                  <a:moveTo>
                    <a:pt x="1539" y="0"/>
                  </a:moveTo>
                  <a:lnTo>
                    <a:pt x="1173" y="342"/>
                  </a:lnTo>
                  <a:lnTo>
                    <a:pt x="807" y="635"/>
                  </a:lnTo>
                  <a:lnTo>
                    <a:pt x="416" y="928"/>
                  </a:lnTo>
                  <a:lnTo>
                    <a:pt x="1" y="1197"/>
                  </a:lnTo>
                  <a:lnTo>
                    <a:pt x="123" y="1368"/>
                  </a:lnTo>
                  <a:lnTo>
                    <a:pt x="1319" y="2540"/>
                  </a:lnTo>
                  <a:lnTo>
                    <a:pt x="1466" y="2663"/>
                  </a:lnTo>
                  <a:lnTo>
                    <a:pt x="1637" y="2760"/>
                  </a:lnTo>
                  <a:lnTo>
                    <a:pt x="1832" y="2809"/>
                  </a:lnTo>
                  <a:lnTo>
                    <a:pt x="2003" y="2833"/>
                  </a:lnTo>
                  <a:lnTo>
                    <a:pt x="2199" y="2809"/>
                  </a:lnTo>
                  <a:lnTo>
                    <a:pt x="2370" y="2760"/>
                  </a:lnTo>
                  <a:lnTo>
                    <a:pt x="2541" y="2663"/>
                  </a:lnTo>
                  <a:lnTo>
                    <a:pt x="2712" y="2540"/>
                  </a:lnTo>
                  <a:lnTo>
                    <a:pt x="2834" y="2394"/>
                  </a:lnTo>
                  <a:lnTo>
                    <a:pt x="2931" y="2223"/>
                  </a:lnTo>
                  <a:lnTo>
                    <a:pt x="2980" y="2052"/>
                  </a:lnTo>
                  <a:lnTo>
                    <a:pt x="2980" y="1857"/>
                  </a:lnTo>
                  <a:lnTo>
                    <a:pt x="2980" y="1661"/>
                  </a:lnTo>
                  <a:lnTo>
                    <a:pt x="2931" y="1490"/>
                  </a:lnTo>
                  <a:lnTo>
                    <a:pt x="2834" y="1319"/>
                  </a:lnTo>
                  <a:lnTo>
                    <a:pt x="2712" y="1173"/>
                  </a:lnTo>
                  <a:lnTo>
                    <a:pt x="153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solidFill>
                  <a:srgbClr val="434343"/>
                </a:solidFill>
              </a:endParaRPr>
            </a:p>
          </p:txBody>
        </p:sp>
        <p:sp>
          <p:nvSpPr>
            <p:cNvPr id="54" name="Shape 458"/>
            <p:cNvSpPr/>
            <p:nvPr/>
          </p:nvSpPr>
          <p:spPr>
            <a:xfrm>
              <a:off x="6147875" y="1619250"/>
              <a:ext cx="251575" cy="255850"/>
            </a:xfrm>
            <a:custGeom>
              <a:avLst/>
              <a:gdLst/>
              <a:ahLst/>
              <a:cxnLst/>
              <a:rect l="0" t="0" r="0" b="0"/>
              <a:pathLst>
                <a:path w="10063" h="10234" extrusionOk="0">
                  <a:moveTo>
                    <a:pt x="7352" y="0"/>
                  </a:moveTo>
                  <a:lnTo>
                    <a:pt x="7254" y="24"/>
                  </a:lnTo>
                  <a:lnTo>
                    <a:pt x="7181" y="73"/>
                  </a:lnTo>
                  <a:lnTo>
                    <a:pt x="7083" y="147"/>
                  </a:lnTo>
                  <a:lnTo>
                    <a:pt x="5447" y="1758"/>
                  </a:lnTo>
                  <a:lnTo>
                    <a:pt x="5373" y="1856"/>
                  </a:lnTo>
                  <a:lnTo>
                    <a:pt x="5300" y="1978"/>
                  </a:lnTo>
                  <a:lnTo>
                    <a:pt x="5227" y="2125"/>
                  </a:lnTo>
                  <a:lnTo>
                    <a:pt x="5178" y="2247"/>
                  </a:lnTo>
                  <a:lnTo>
                    <a:pt x="5154" y="2393"/>
                  </a:lnTo>
                  <a:lnTo>
                    <a:pt x="5129" y="2540"/>
                  </a:lnTo>
                  <a:lnTo>
                    <a:pt x="5129" y="2687"/>
                  </a:lnTo>
                  <a:lnTo>
                    <a:pt x="5129" y="2809"/>
                  </a:lnTo>
                  <a:lnTo>
                    <a:pt x="5349" y="3981"/>
                  </a:lnTo>
                  <a:lnTo>
                    <a:pt x="5398" y="4152"/>
                  </a:lnTo>
                  <a:lnTo>
                    <a:pt x="147" y="9403"/>
                  </a:lnTo>
                  <a:lnTo>
                    <a:pt x="74" y="9476"/>
                  </a:lnTo>
                  <a:lnTo>
                    <a:pt x="25" y="9574"/>
                  </a:lnTo>
                  <a:lnTo>
                    <a:pt x="0" y="9672"/>
                  </a:lnTo>
                  <a:lnTo>
                    <a:pt x="0" y="9745"/>
                  </a:lnTo>
                  <a:lnTo>
                    <a:pt x="0" y="9843"/>
                  </a:lnTo>
                  <a:lnTo>
                    <a:pt x="25" y="9940"/>
                  </a:lnTo>
                  <a:lnTo>
                    <a:pt x="74" y="10013"/>
                  </a:lnTo>
                  <a:lnTo>
                    <a:pt x="147" y="10087"/>
                  </a:lnTo>
                  <a:lnTo>
                    <a:pt x="220" y="10160"/>
                  </a:lnTo>
                  <a:lnTo>
                    <a:pt x="293" y="10209"/>
                  </a:lnTo>
                  <a:lnTo>
                    <a:pt x="391" y="10233"/>
                  </a:lnTo>
                  <a:lnTo>
                    <a:pt x="586" y="10233"/>
                  </a:lnTo>
                  <a:lnTo>
                    <a:pt x="660" y="10209"/>
                  </a:lnTo>
                  <a:lnTo>
                    <a:pt x="757" y="10160"/>
                  </a:lnTo>
                  <a:lnTo>
                    <a:pt x="831" y="10087"/>
                  </a:lnTo>
                  <a:lnTo>
                    <a:pt x="6204" y="4738"/>
                  </a:lnTo>
                  <a:lnTo>
                    <a:pt x="7254" y="4909"/>
                  </a:lnTo>
                  <a:lnTo>
                    <a:pt x="7376" y="4933"/>
                  </a:lnTo>
                  <a:lnTo>
                    <a:pt x="7523" y="4933"/>
                  </a:lnTo>
                  <a:lnTo>
                    <a:pt x="7645" y="4909"/>
                  </a:lnTo>
                  <a:lnTo>
                    <a:pt x="7791" y="4860"/>
                  </a:lnTo>
                  <a:lnTo>
                    <a:pt x="7938" y="4811"/>
                  </a:lnTo>
                  <a:lnTo>
                    <a:pt x="8060" y="4763"/>
                  </a:lnTo>
                  <a:lnTo>
                    <a:pt x="8182" y="4689"/>
                  </a:lnTo>
                  <a:lnTo>
                    <a:pt x="8280" y="4592"/>
                  </a:lnTo>
                  <a:lnTo>
                    <a:pt x="9916" y="2955"/>
                  </a:lnTo>
                  <a:lnTo>
                    <a:pt x="9989" y="2882"/>
                  </a:lnTo>
                  <a:lnTo>
                    <a:pt x="10038" y="2784"/>
                  </a:lnTo>
                  <a:lnTo>
                    <a:pt x="10063" y="2711"/>
                  </a:lnTo>
                  <a:lnTo>
                    <a:pt x="10038" y="2613"/>
                  </a:lnTo>
                  <a:lnTo>
                    <a:pt x="10014" y="2564"/>
                  </a:lnTo>
                  <a:lnTo>
                    <a:pt x="9940" y="2491"/>
                  </a:lnTo>
                  <a:lnTo>
                    <a:pt x="9843" y="2442"/>
                  </a:lnTo>
                  <a:lnTo>
                    <a:pt x="9745" y="2418"/>
                  </a:lnTo>
                  <a:lnTo>
                    <a:pt x="8695" y="2223"/>
                  </a:lnTo>
                  <a:lnTo>
                    <a:pt x="9721" y="1197"/>
                  </a:lnTo>
                  <a:lnTo>
                    <a:pt x="9794" y="1123"/>
                  </a:lnTo>
                  <a:lnTo>
                    <a:pt x="9843" y="1026"/>
                  </a:lnTo>
                  <a:lnTo>
                    <a:pt x="9867" y="953"/>
                  </a:lnTo>
                  <a:lnTo>
                    <a:pt x="9867" y="855"/>
                  </a:lnTo>
                  <a:lnTo>
                    <a:pt x="9867" y="757"/>
                  </a:lnTo>
                  <a:lnTo>
                    <a:pt x="9843" y="659"/>
                  </a:lnTo>
                  <a:lnTo>
                    <a:pt x="9794" y="586"/>
                  </a:lnTo>
                  <a:lnTo>
                    <a:pt x="9721" y="513"/>
                  </a:lnTo>
                  <a:lnTo>
                    <a:pt x="9647" y="440"/>
                  </a:lnTo>
                  <a:lnTo>
                    <a:pt x="9574" y="391"/>
                  </a:lnTo>
                  <a:lnTo>
                    <a:pt x="9476" y="366"/>
                  </a:lnTo>
                  <a:lnTo>
                    <a:pt x="9281" y="366"/>
                  </a:lnTo>
                  <a:lnTo>
                    <a:pt x="9208" y="391"/>
                  </a:lnTo>
                  <a:lnTo>
                    <a:pt x="9110" y="440"/>
                  </a:lnTo>
                  <a:lnTo>
                    <a:pt x="9037" y="513"/>
                  </a:lnTo>
                  <a:lnTo>
                    <a:pt x="7889" y="1661"/>
                  </a:lnTo>
                  <a:lnTo>
                    <a:pt x="7840" y="1490"/>
                  </a:lnTo>
                  <a:lnTo>
                    <a:pt x="7620" y="318"/>
                  </a:lnTo>
                  <a:lnTo>
                    <a:pt x="7596" y="195"/>
                  </a:lnTo>
                  <a:lnTo>
                    <a:pt x="7547" y="98"/>
                  </a:lnTo>
                  <a:lnTo>
                    <a:pt x="7498" y="49"/>
                  </a:lnTo>
                  <a:lnTo>
                    <a:pt x="74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solidFill>
                  <a:srgbClr val="434343"/>
                </a:solidFill>
              </a:endParaRPr>
            </a:p>
          </p:txBody>
        </p:sp>
      </p:grpSp>
      <p:sp>
        <p:nvSpPr>
          <p:cNvPr id="55" name="Shape 482"/>
          <p:cNvSpPr/>
          <p:nvPr/>
        </p:nvSpPr>
        <p:spPr>
          <a:xfrm>
            <a:off x="3206957" y="1581897"/>
            <a:ext cx="407712" cy="429845"/>
          </a:xfrm>
          <a:custGeom>
            <a:avLst/>
            <a:gdLst/>
            <a:ahLst/>
            <a:cxnLst/>
            <a:rect l="0" t="0" r="0" b="0"/>
            <a:pathLst>
              <a:path w="15290" h="16120" extrusionOk="0">
                <a:moveTo>
                  <a:pt x="7645" y="1"/>
                </a:moveTo>
                <a:lnTo>
                  <a:pt x="7303" y="25"/>
                </a:lnTo>
                <a:lnTo>
                  <a:pt x="7010" y="98"/>
                </a:lnTo>
                <a:lnTo>
                  <a:pt x="6766" y="172"/>
                </a:lnTo>
                <a:lnTo>
                  <a:pt x="6546" y="294"/>
                </a:lnTo>
                <a:lnTo>
                  <a:pt x="6351" y="391"/>
                </a:lnTo>
                <a:lnTo>
                  <a:pt x="6204" y="538"/>
                </a:lnTo>
                <a:lnTo>
                  <a:pt x="6058" y="660"/>
                </a:lnTo>
                <a:lnTo>
                  <a:pt x="5960" y="782"/>
                </a:lnTo>
                <a:lnTo>
                  <a:pt x="5569" y="856"/>
                </a:lnTo>
                <a:lnTo>
                  <a:pt x="5203" y="978"/>
                </a:lnTo>
                <a:lnTo>
                  <a:pt x="4885" y="1149"/>
                </a:lnTo>
                <a:lnTo>
                  <a:pt x="4617" y="1320"/>
                </a:lnTo>
                <a:lnTo>
                  <a:pt x="4372" y="1539"/>
                </a:lnTo>
                <a:lnTo>
                  <a:pt x="4177" y="1759"/>
                </a:lnTo>
                <a:lnTo>
                  <a:pt x="4030" y="2028"/>
                </a:lnTo>
                <a:lnTo>
                  <a:pt x="3908" y="2296"/>
                </a:lnTo>
                <a:lnTo>
                  <a:pt x="3811" y="2565"/>
                </a:lnTo>
                <a:lnTo>
                  <a:pt x="3737" y="2834"/>
                </a:lnTo>
                <a:lnTo>
                  <a:pt x="3689" y="3127"/>
                </a:lnTo>
                <a:lnTo>
                  <a:pt x="3640" y="3420"/>
                </a:lnTo>
                <a:lnTo>
                  <a:pt x="3640" y="3713"/>
                </a:lnTo>
                <a:lnTo>
                  <a:pt x="3640" y="3982"/>
                </a:lnTo>
                <a:lnTo>
                  <a:pt x="3689" y="4495"/>
                </a:lnTo>
                <a:lnTo>
                  <a:pt x="3689" y="4519"/>
                </a:lnTo>
                <a:lnTo>
                  <a:pt x="3566" y="4568"/>
                </a:lnTo>
                <a:lnTo>
                  <a:pt x="3469" y="4666"/>
                </a:lnTo>
                <a:lnTo>
                  <a:pt x="3395" y="4812"/>
                </a:lnTo>
                <a:lnTo>
                  <a:pt x="3322" y="4983"/>
                </a:lnTo>
                <a:lnTo>
                  <a:pt x="3273" y="5178"/>
                </a:lnTo>
                <a:lnTo>
                  <a:pt x="3249" y="5398"/>
                </a:lnTo>
                <a:lnTo>
                  <a:pt x="3224" y="5642"/>
                </a:lnTo>
                <a:lnTo>
                  <a:pt x="3249" y="5887"/>
                </a:lnTo>
                <a:lnTo>
                  <a:pt x="3298" y="6155"/>
                </a:lnTo>
                <a:lnTo>
                  <a:pt x="3347" y="6400"/>
                </a:lnTo>
                <a:lnTo>
                  <a:pt x="3444" y="6619"/>
                </a:lnTo>
                <a:lnTo>
                  <a:pt x="3542" y="6790"/>
                </a:lnTo>
                <a:lnTo>
                  <a:pt x="3640" y="6961"/>
                </a:lnTo>
                <a:lnTo>
                  <a:pt x="3762" y="7059"/>
                </a:lnTo>
                <a:lnTo>
                  <a:pt x="3884" y="7132"/>
                </a:lnTo>
                <a:lnTo>
                  <a:pt x="4030" y="7132"/>
                </a:lnTo>
                <a:lnTo>
                  <a:pt x="4104" y="7108"/>
                </a:lnTo>
                <a:lnTo>
                  <a:pt x="4275" y="7523"/>
                </a:lnTo>
                <a:lnTo>
                  <a:pt x="4494" y="7889"/>
                </a:lnTo>
                <a:lnTo>
                  <a:pt x="4714" y="8256"/>
                </a:lnTo>
                <a:lnTo>
                  <a:pt x="4983" y="8598"/>
                </a:lnTo>
                <a:lnTo>
                  <a:pt x="5252" y="8891"/>
                </a:lnTo>
                <a:lnTo>
                  <a:pt x="5545" y="9159"/>
                </a:lnTo>
                <a:lnTo>
                  <a:pt x="5862" y="9404"/>
                </a:lnTo>
                <a:lnTo>
                  <a:pt x="6180" y="9623"/>
                </a:lnTo>
                <a:lnTo>
                  <a:pt x="6180" y="10698"/>
                </a:lnTo>
                <a:lnTo>
                  <a:pt x="5667" y="10747"/>
                </a:lnTo>
                <a:lnTo>
                  <a:pt x="5081" y="10845"/>
                </a:lnTo>
                <a:lnTo>
                  <a:pt x="4519" y="10967"/>
                </a:lnTo>
                <a:lnTo>
                  <a:pt x="3957" y="11089"/>
                </a:lnTo>
                <a:lnTo>
                  <a:pt x="3420" y="11260"/>
                </a:lnTo>
                <a:lnTo>
                  <a:pt x="2931" y="11455"/>
                </a:lnTo>
                <a:lnTo>
                  <a:pt x="2467" y="11675"/>
                </a:lnTo>
                <a:lnTo>
                  <a:pt x="2028" y="11919"/>
                </a:lnTo>
                <a:lnTo>
                  <a:pt x="1637" y="12188"/>
                </a:lnTo>
                <a:lnTo>
                  <a:pt x="1271" y="12456"/>
                </a:lnTo>
                <a:lnTo>
                  <a:pt x="953" y="12774"/>
                </a:lnTo>
                <a:lnTo>
                  <a:pt x="684" y="13116"/>
                </a:lnTo>
                <a:lnTo>
                  <a:pt x="440" y="13458"/>
                </a:lnTo>
                <a:lnTo>
                  <a:pt x="269" y="13849"/>
                </a:lnTo>
                <a:lnTo>
                  <a:pt x="123" y="14239"/>
                </a:lnTo>
                <a:lnTo>
                  <a:pt x="49" y="14679"/>
                </a:lnTo>
                <a:lnTo>
                  <a:pt x="1" y="15119"/>
                </a:lnTo>
                <a:lnTo>
                  <a:pt x="49" y="15167"/>
                </a:lnTo>
                <a:lnTo>
                  <a:pt x="245" y="15265"/>
                </a:lnTo>
                <a:lnTo>
                  <a:pt x="416" y="15338"/>
                </a:lnTo>
                <a:lnTo>
                  <a:pt x="636" y="15436"/>
                </a:lnTo>
                <a:lnTo>
                  <a:pt x="904" y="15534"/>
                </a:lnTo>
                <a:lnTo>
                  <a:pt x="1271" y="15607"/>
                </a:lnTo>
                <a:lnTo>
                  <a:pt x="1710" y="15705"/>
                </a:lnTo>
                <a:lnTo>
                  <a:pt x="2223" y="15802"/>
                </a:lnTo>
                <a:lnTo>
                  <a:pt x="2834" y="15876"/>
                </a:lnTo>
                <a:lnTo>
                  <a:pt x="3566" y="15973"/>
                </a:lnTo>
                <a:lnTo>
                  <a:pt x="4397" y="16022"/>
                </a:lnTo>
                <a:lnTo>
                  <a:pt x="5325" y="16071"/>
                </a:lnTo>
                <a:lnTo>
                  <a:pt x="6399" y="16096"/>
                </a:lnTo>
                <a:lnTo>
                  <a:pt x="7621" y="16120"/>
                </a:lnTo>
                <a:lnTo>
                  <a:pt x="8817" y="16096"/>
                </a:lnTo>
                <a:lnTo>
                  <a:pt x="9892" y="16071"/>
                </a:lnTo>
                <a:lnTo>
                  <a:pt x="10844" y="16022"/>
                </a:lnTo>
                <a:lnTo>
                  <a:pt x="11675" y="15973"/>
                </a:lnTo>
                <a:lnTo>
                  <a:pt x="12408" y="15876"/>
                </a:lnTo>
                <a:lnTo>
                  <a:pt x="13018" y="15802"/>
                </a:lnTo>
                <a:lnTo>
                  <a:pt x="13555" y="15705"/>
                </a:lnTo>
                <a:lnTo>
                  <a:pt x="13995" y="15607"/>
                </a:lnTo>
                <a:lnTo>
                  <a:pt x="14361" y="15534"/>
                </a:lnTo>
                <a:lnTo>
                  <a:pt x="14654" y="15436"/>
                </a:lnTo>
                <a:lnTo>
                  <a:pt x="14874" y="15338"/>
                </a:lnTo>
                <a:lnTo>
                  <a:pt x="15045" y="15265"/>
                </a:lnTo>
                <a:lnTo>
                  <a:pt x="15216" y="15167"/>
                </a:lnTo>
                <a:lnTo>
                  <a:pt x="15289" y="15119"/>
                </a:lnTo>
                <a:lnTo>
                  <a:pt x="15241" y="14655"/>
                </a:lnTo>
                <a:lnTo>
                  <a:pt x="15167" y="14215"/>
                </a:lnTo>
                <a:lnTo>
                  <a:pt x="15045" y="13800"/>
                </a:lnTo>
                <a:lnTo>
                  <a:pt x="14874" y="13409"/>
                </a:lnTo>
                <a:lnTo>
                  <a:pt x="14630" y="13043"/>
                </a:lnTo>
                <a:lnTo>
                  <a:pt x="14361" y="12701"/>
                </a:lnTo>
                <a:lnTo>
                  <a:pt x="14044" y="12408"/>
                </a:lnTo>
                <a:lnTo>
                  <a:pt x="13678" y="12115"/>
                </a:lnTo>
                <a:lnTo>
                  <a:pt x="13287" y="11846"/>
                </a:lnTo>
                <a:lnTo>
                  <a:pt x="12847" y="11626"/>
                </a:lnTo>
                <a:lnTo>
                  <a:pt x="12359" y="11406"/>
                </a:lnTo>
                <a:lnTo>
                  <a:pt x="11846" y="11235"/>
                </a:lnTo>
                <a:lnTo>
                  <a:pt x="11284" y="11064"/>
                </a:lnTo>
                <a:lnTo>
                  <a:pt x="10698" y="10942"/>
                </a:lnTo>
                <a:lnTo>
                  <a:pt x="10063" y="10820"/>
                </a:lnTo>
                <a:lnTo>
                  <a:pt x="9428" y="10747"/>
                </a:lnTo>
                <a:lnTo>
                  <a:pt x="9110" y="10722"/>
                </a:lnTo>
                <a:lnTo>
                  <a:pt x="9110" y="9623"/>
                </a:lnTo>
                <a:lnTo>
                  <a:pt x="9428" y="9404"/>
                </a:lnTo>
                <a:lnTo>
                  <a:pt x="9745" y="9159"/>
                </a:lnTo>
                <a:lnTo>
                  <a:pt x="10039" y="8891"/>
                </a:lnTo>
                <a:lnTo>
                  <a:pt x="10332" y="8598"/>
                </a:lnTo>
                <a:lnTo>
                  <a:pt x="10576" y="8256"/>
                </a:lnTo>
                <a:lnTo>
                  <a:pt x="10796" y="7889"/>
                </a:lnTo>
                <a:lnTo>
                  <a:pt x="11015" y="7523"/>
                </a:lnTo>
                <a:lnTo>
                  <a:pt x="11186" y="7108"/>
                </a:lnTo>
                <a:lnTo>
                  <a:pt x="11260" y="7132"/>
                </a:lnTo>
                <a:lnTo>
                  <a:pt x="11406" y="7132"/>
                </a:lnTo>
                <a:lnTo>
                  <a:pt x="11528" y="7059"/>
                </a:lnTo>
                <a:lnTo>
                  <a:pt x="11650" y="6961"/>
                </a:lnTo>
                <a:lnTo>
                  <a:pt x="11748" y="6790"/>
                </a:lnTo>
                <a:lnTo>
                  <a:pt x="11846" y="6619"/>
                </a:lnTo>
                <a:lnTo>
                  <a:pt x="11944" y="6400"/>
                </a:lnTo>
                <a:lnTo>
                  <a:pt x="11992" y="6155"/>
                </a:lnTo>
                <a:lnTo>
                  <a:pt x="12041" y="5887"/>
                </a:lnTo>
                <a:lnTo>
                  <a:pt x="12066" y="5642"/>
                </a:lnTo>
                <a:lnTo>
                  <a:pt x="12041" y="5398"/>
                </a:lnTo>
                <a:lnTo>
                  <a:pt x="12017" y="5203"/>
                </a:lnTo>
                <a:lnTo>
                  <a:pt x="11968" y="5007"/>
                </a:lnTo>
                <a:lnTo>
                  <a:pt x="11919" y="4836"/>
                </a:lnTo>
                <a:lnTo>
                  <a:pt x="11846" y="4690"/>
                </a:lnTo>
                <a:lnTo>
                  <a:pt x="11748" y="4592"/>
                </a:lnTo>
                <a:lnTo>
                  <a:pt x="11626" y="4519"/>
                </a:lnTo>
                <a:lnTo>
                  <a:pt x="11699" y="4153"/>
                </a:lnTo>
                <a:lnTo>
                  <a:pt x="11724" y="3811"/>
                </a:lnTo>
                <a:lnTo>
                  <a:pt x="11724" y="3493"/>
                </a:lnTo>
                <a:lnTo>
                  <a:pt x="11724" y="3200"/>
                </a:lnTo>
                <a:lnTo>
                  <a:pt x="11699" y="2907"/>
                </a:lnTo>
                <a:lnTo>
                  <a:pt x="11650" y="2638"/>
                </a:lnTo>
                <a:lnTo>
                  <a:pt x="11577" y="2394"/>
                </a:lnTo>
                <a:lnTo>
                  <a:pt x="11504" y="2150"/>
                </a:lnTo>
                <a:lnTo>
                  <a:pt x="11406" y="1930"/>
                </a:lnTo>
                <a:lnTo>
                  <a:pt x="11309" y="1710"/>
                </a:lnTo>
                <a:lnTo>
                  <a:pt x="11186" y="1515"/>
                </a:lnTo>
                <a:lnTo>
                  <a:pt x="11040" y="1344"/>
                </a:lnTo>
                <a:lnTo>
                  <a:pt x="10893" y="1173"/>
                </a:lnTo>
                <a:lnTo>
                  <a:pt x="10747" y="1026"/>
                </a:lnTo>
                <a:lnTo>
                  <a:pt x="10429" y="758"/>
                </a:lnTo>
                <a:lnTo>
                  <a:pt x="10063" y="562"/>
                </a:lnTo>
                <a:lnTo>
                  <a:pt x="9697" y="367"/>
                </a:lnTo>
                <a:lnTo>
                  <a:pt x="9330" y="245"/>
                </a:lnTo>
                <a:lnTo>
                  <a:pt x="8964" y="147"/>
                </a:lnTo>
                <a:lnTo>
                  <a:pt x="8598" y="74"/>
                </a:lnTo>
                <a:lnTo>
                  <a:pt x="8256" y="25"/>
                </a:lnTo>
                <a:lnTo>
                  <a:pt x="7938" y="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>
              <a:solidFill>
                <a:srgbClr val="434343"/>
              </a:solidFill>
            </a:endParaRPr>
          </a:p>
        </p:txBody>
      </p:sp>
      <p:grpSp>
        <p:nvGrpSpPr>
          <p:cNvPr id="56" name="Shape 486"/>
          <p:cNvGrpSpPr/>
          <p:nvPr/>
        </p:nvGrpSpPr>
        <p:grpSpPr>
          <a:xfrm>
            <a:off x="3272938" y="4708441"/>
            <a:ext cx="274865" cy="448083"/>
            <a:chOff x="6730350" y="2315900"/>
            <a:chExt cx="257700" cy="420100"/>
          </a:xfrm>
          <a:solidFill>
            <a:schemeClr val="bg1"/>
          </a:solidFill>
        </p:grpSpPr>
        <p:sp>
          <p:nvSpPr>
            <p:cNvPr id="57" name="Shape 487"/>
            <p:cNvSpPr/>
            <p:nvPr/>
          </p:nvSpPr>
          <p:spPr>
            <a:xfrm>
              <a:off x="6807900" y="2671250"/>
              <a:ext cx="102600" cy="22625"/>
            </a:xfrm>
            <a:custGeom>
              <a:avLst/>
              <a:gdLst/>
              <a:ahLst/>
              <a:cxnLst/>
              <a:rect l="0" t="0" r="0" b="0"/>
              <a:pathLst>
                <a:path w="4104" h="905" extrusionOk="0">
                  <a:moveTo>
                    <a:pt x="1" y="1"/>
                  </a:moveTo>
                  <a:lnTo>
                    <a:pt x="1" y="905"/>
                  </a:lnTo>
                  <a:lnTo>
                    <a:pt x="4104" y="905"/>
                  </a:lnTo>
                  <a:lnTo>
                    <a:pt x="4104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solidFill>
                  <a:srgbClr val="434343"/>
                </a:solidFill>
              </a:endParaRPr>
            </a:p>
          </p:txBody>
        </p:sp>
        <p:sp>
          <p:nvSpPr>
            <p:cNvPr id="58" name="Shape 488"/>
            <p:cNvSpPr/>
            <p:nvPr/>
          </p:nvSpPr>
          <p:spPr>
            <a:xfrm>
              <a:off x="6807900" y="2636450"/>
              <a:ext cx="102600" cy="22625"/>
            </a:xfrm>
            <a:custGeom>
              <a:avLst/>
              <a:gdLst/>
              <a:ahLst/>
              <a:cxnLst/>
              <a:rect l="0" t="0" r="0" b="0"/>
              <a:pathLst>
                <a:path w="4104" h="905" extrusionOk="0">
                  <a:moveTo>
                    <a:pt x="1" y="1"/>
                  </a:moveTo>
                  <a:lnTo>
                    <a:pt x="1" y="905"/>
                  </a:lnTo>
                  <a:lnTo>
                    <a:pt x="4104" y="905"/>
                  </a:lnTo>
                  <a:lnTo>
                    <a:pt x="4104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solidFill>
                  <a:srgbClr val="434343"/>
                </a:solidFill>
              </a:endParaRPr>
            </a:p>
          </p:txBody>
        </p:sp>
        <p:sp>
          <p:nvSpPr>
            <p:cNvPr id="59" name="Shape 489"/>
            <p:cNvSpPr/>
            <p:nvPr/>
          </p:nvSpPr>
          <p:spPr>
            <a:xfrm>
              <a:off x="6807900" y="2706075"/>
              <a:ext cx="102600" cy="29925"/>
            </a:xfrm>
            <a:custGeom>
              <a:avLst/>
              <a:gdLst/>
              <a:ahLst/>
              <a:cxnLst/>
              <a:rect l="0" t="0" r="0" b="0"/>
              <a:pathLst>
                <a:path w="4104" h="1197" extrusionOk="0">
                  <a:moveTo>
                    <a:pt x="1" y="0"/>
                  </a:moveTo>
                  <a:lnTo>
                    <a:pt x="1" y="171"/>
                  </a:lnTo>
                  <a:lnTo>
                    <a:pt x="25" y="318"/>
                  </a:lnTo>
                  <a:lnTo>
                    <a:pt x="98" y="464"/>
                  </a:lnTo>
                  <a:lnTo>
                    <a:pt x="196" y="586"/>
                  </a:lnTo>
                  <a:lnTo>
                    <a:pt x="343" y="660"/>
                  </a:lnTo>
                  <a:lnTo>
                    <a:pt x="1881" y="1172"/>
                  </a:lnTo>
                  <a:lnTo>
                    <a:pt x="2052" y="1197"/>
                  </a:lnTo>
                  <a:lnTo>
                    <a:pt x="2223" y="1172"/>
                  </a:lnTo>
                  <a:lnTo>
                    <a:pt x="3762" y="660"/>
                  </a:lnTo>
                  <a:lnTo>
                    <a:pt x="3908" y="586"/>
                  </a:lnTo>
                  <a:lnTo>
                    <a:pt x="4006" y="464"/>
                  </a:lnTo>
                  <a:lnTo>
                    <a:pt x="4079" y="318"/>
                  </a:lnTo>
                  <a:lnTo>
                    <a:pt x="4104" y="171"/>
                  </a:lnTo>
                  <a:lnTo>
                    <a:pt x="410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solidFill>
                  <a:srgbClr val="434343"/>
                </a:solidFill>
              </a:endParaRPr>
            </a:p>
          </p:txBody>
        </p:sp>
        <p:sp>
          <p:nvSpPr>
            <p:cNvPr id="60" name="Shape 490"/>
            <p:cNvSpPr/>
            <p:nvPr/>
          </p:nvSpPr>
          <p:spPr>
            <a:xfrm>
              <a:off x="6811575" y="2463675"/>
              <a:ext cx="95275" cy="160600"/>
            </a:xfrm>
            <a:custGeom>
              <a:avLst/>
              <a:gdLst/>
              <a:ahLst/>
              <a:cxnLst/>
              <a:rect l="0" t="0" r="0" b="0"/>
              <a:pathLst>
                <a:path w="3811" h="6424" extrusionOk="0">
                  <a:moveTo>
                    <a:pt x="1905" y="0"/>
                  </a:moveTo>
                  <a:lnTo>
                    <a:pt x="928" y="831"/>
                  </a:lnTo>
                  <a:lnTo>
                    <a:pt x="855" y="879"/>
                  </a:lnTo>
                  <a:lnTo>
                    <a:pt x="782" y="904"/>
                  </a:lnTo>
                  <a:lnTo>
                    <a:pt x="684" y="879"/>
                  </a:lnTo>
                  <a:lnTo>
                    <a:pt x="611" y="831"/>
                  </a:lnTo>
                  <a:lnTo>
                    <a:pt x="0" y="318"/>
                  </a:lnTo>
                  <a:lnTo>
                    <a:pt x="1319" y="6423"/>
                  </a:lnTo>
                  <a:lnTo>
                    <a:pt x="2491" y="6423"/>
                  </a:lnTo>
                  <a:lnTo>
                    <a:pt x="3810" y="318"/>
                  </a:lnTo>
                  <a:lnTo>
                    <a:pt x="3200" y="831"/>
                  </a:lnTo>
                  <a:lnTo>
                    <a:pt x="3126" y="879"/>
                  </a:lnTo>
                  <a:lnTo>
                    <a:pt x="3029" y="904"/>
                  </a:lnTo>
                  <a:lnTo>
                    <a:pt x="2955" y="879"/>
                  </a:lnTo>
                  <a:lnTo>
                    <a:pt x="2882" y="831"/>
                  </a:lnTo>
                  <a:lnTo>
                    <a:pt x="190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solidFill>
                  <a:srgbClr val="434343"/>
                </a:solidFill>
              </a:endParaRPr>
            </a:p>
          </p:txBody>
        </p:sp>
        <p:sp>
          <p:nvSpPr>
            <p:cNvPr id="61" name="Shape 491"/>
            <p:cNvSpPr/>
            <p:nvPr/>
          </p:nvSpPr>
          <p:spPr>
            <a:xfrm>
              <a:off x="6730350" y="2315900"/>
              <a:ext cx="257700" cy="308375"/>
            </a:xfrm>
            <a:custGeom>
              <a:avLst/>
              <a:gdLst/>
              <a:ahLst/>
              <a:cxnLst/>
              <a:rect l="0" t="0" r="0" b="0"/>
              <a:pathLst>
                <a:path w="10308" h="12335" extrusionOk="0">
                  <a:moveTo>
                    <a:pt x="5154" y="1"/>
                  </a:moveTo>
                  <a:lnTo>
                    <a:pt x="4617" y="25"/>
                  </a:lnTo>
                  <a:lnTo>
                    <a:pt x="4128" y="98"/>
                  </a:lnTo>
                  <a:lnTo>
                    <a:pt x="3615" y="245"/>
                  </a:lnTo>
                  <a:lnTo>
                    <a:pt x="3151" y="416"/>
                  </a:lnTo>
                  <a:lnTo>
                    <a:pt x="2712" y="636"/>
                  </a:lnTo>
                  <a:lnTo>
                    <a:pt x="2272" y="880"/>
                  </a:lnTo>
                  <a:lnTo>
                    <a:pt x="1881" y="1173"/>
                  </a:lnTo>
                  <a:lnTo>
                    <a:pt x="1515" y="1515"/>
                  </a:lnTo>
                  <a:lnTo>
                    <a:pt x="1198" y="1881"/>
                  </a:lnTo>
                  <a:lnTo>
                    <a:pt x="880" y="2272"/>
                  </a:lnTo>
                  <a:lnTo>
                    <a:pt x="636" y="2687"/>
                  </a:lnTo>
                  <a:lnTo>
                    <a:pt x="416" y="3151"/>
                  </a:lnTo>
                  <a:lnTo>
                    <a:pt x="245" y="3615"/>
                  </a:lnTo>
                  <a:lnTo>
                    <a:pt x="123" y="4104"/>
                  </a:lnTo>
                  <a:lnTo>
                    <a:pt x="50" y="4617"/>
                  </a:lnTo>
                  <a:lnTo>
                    <a:pt x="1" y="5154"/>
                  </a:lnTo>
                  <a:lnTo>
                    <a:pt x="25" y="5423"/>
                  </a:lnTo>
                  <a:lnTo>
                    <a:pt x="50" y="5691"/>
                  </a:lnTo>
                  <a:lnTo>
                    <a:pt x="123" y="6204"/>
                  </a:lnTo>
                  <a:lnTo>
                    <a:pt x="245" y="6693"/>
                  </a:lnTo>
                  <a:lnTo>
                    <a:pt x="416" y="7132"/>
                  </a:lnTo>
                  <a:lnTo>
                    <a:pt x="636" y="7572"/>
                  </a:lnTo>
                  <a:lnTo>
                    <a:pt x="856" y="7963"/>
                  </a:lnTo>
                  <a:lnTo>
                    <a:pt x="1100" y="8353"/>
                  </a:lnTo>
                  <a:lnTo>
                    <a:pt x="1369" y="8744"/>
                  </a:lnTo>
                  <a:lnTo>
                    <a:pt x="1906" y="9526"/>
                  </a:lnTo>
                  <a:lnTo>
                    <a:pt x="2150" y="9941"/>
                  </a:lnTo>
                  <a:lnTo>
                    <a:pt x="2394" y="10356"/>
                  </a:lnTo>
                  <a:lnTo>
                    <a:pt x="2614" y="10796"/>
                  </a:lnTo>
                  <a:lnTo>
                    <a:pt x="2810" y="11284"/>
                  </a:lnTo>
                  <a:lnTo>
                    <a:pt x="2980" y="11797"/>
                  </a:lnTo>
                  <a:lnTo>
                    <a:pt x="3103" y="12334"/>
                  </a:lnTo>
                  <a:lnTo>
                    <a:pt x="4079" y="12334"/>
                  </a:lnTo>
                  <a:lnTo>
                    <a:pt x="3249" y="8500"/>
                  </a:lnTo>
                  <a:lnTo>
                    <a:pt x="2663" y="5642"/>
                  </a:lnTo>
                  <a:lnTo>
                    <a:pt x="2663" y="5520"/>
                  </a:lnTo>
                  <a:lnTo>
                    <a:pt x="2712" y="5423"/>
                  </a:lnTo>
                  <a:lnTo>
                    <a:pt x="2785" y="5374"/>
                  </a:lnTo>
                  <a:lnTo>
                    <a:pt x="2883" y="5349"/>
                  </a:lnTo>
                  <a:lnTo>
                    <a:pt x="2956" y="5349"/>
                  </a:lnTo>
                  <a:lnTo>
                    <a:pt x="3054" y="5398"/>
                  </a:lnTo>
                  <a:lnTo>
                    <a:pt x="4031" y="6253"/>
                  </a:lnTo>
                  <a:lnTo>
                    <a:pt x="4983" y="5398"/>
                  </a:lnTo>
                  <a:lnTo>
                    <a:pt x="5081" y="5349"/>
                  </a:lnTo>
                  <a:lnTo>
                    <a:pt x="5227" y="5349"/>
                  </a:lnTo>
                  <a:lnTo>
                    <a:pt x="5325" y="5398"/>
                  </a:lnTo>
                  <a:lnTo>
                    <a:pt x="6278" y="6253"/>
                  </a:lnTo>
                  <a:lnTo>
                    <a:pt x="7254" y="5398"/>
                  </a:lnTo>
                  <a:lnTo>
                    <a:pt x="7352" y="5349"/>
                  </a:lnTo>
                  <a:lnTo>
                    <a:pt x="7425" y="5349"/>
                  </a:lnTo>
                  <a:lnTo>
                    <a:pt x="7523" y="5374"/>
                  </a:lnTo>
                  <a:lnTo>
                    <a:pt x="7596" y="5423"/>
                  </a:lnTo>
                  <a:lnTo>
                    <a:pt x="7645" y="5520"/>
                  </a:lnTo>
                  <a:lnTo>
                    <a:pt x="7645" y="5642"/>
                  </a:lnTo>
                  <a:lnTo>
                    <a:pt x="7059" y="8500"/>
                  </a:lnTo>
                  <a:lnTo>
                    <a:pt x="6229" y="12334"/>
                  </a:lnTo>
                  <a:lnTo>
                    <a:pt x="7206" y="12334"/>
                  </a:lnTo>
                  <a:lnTo>
                    <a:pt x="7328" y="11797"/>
                  </a:lnTo>
                  <a:lnTo>
                    <a:pt x="7499" y="11284"/>
                  </a:lnTo>
                  <a:lnTo>
                    <a:pt x="7694" y="10796"/>
                  </a:lnTo>
                  <a:lnTo>
                    <a:pt x="7914" y="10356"/>
                  </a:lnTo>
                  <a:lnTo>
                    <a:pt x="8158" y="9941"/>
                  </a:lnTo>
                  <a:lnTo>
                    <a:pt x="8402" y="9526"/>
                  </a:lnTo>
                  <a:lnTo>
                    <a:pt x="8940" y="8744"/>
                  </a:lnTo>
                  <a:lnTo>
                    <a:pt x="9208" y="8353"/>
                  </a:lnTo>
                  <a:lnTo>
                    <a:pt x="9453" y="7963"/>
                  </a:lnTo>
                  <a:lnTo>
                    <a:pt x="9672" y="7572"/>
                  </a:lnTo>
                  <a:lnTo>
                    <a:pt x="9892" y="7132"/>
                  </a:lnTo>
                  <a:lnTo>
                    <a:pt x="10063" y="6693"/>
                  </a:lnTo>
                  <a:lnTo>
                    <a:pt x="10185" y="6204"/>
                  </a:lnTo>
                  <a:lnTo>
                    <a:pt x="10259" y="5691"/>
                  </a:lnTo>
                  <a:lnTo>
                    <a:pt x="10283" y="5423"/>
                  </a:lnTo>
                  <a:lnTo>
                    <a:pt x="10307" y="5154"/>
                  </a:lnTo>
                  <a:lnTo>
                    <a:pt x="10259" y="4617"/>
                  </a:lnTo>
                  <a:lnTo>
                    <a:pt x="10185" y="4104"/>
                  </a:lnTo>
                  <a:lnTo>
                    <a:pt x="10063" y="3615"/>
                  </a:lnTo>
                  <a:lnTo>
                    <a:pt x="9892" y="3151"/>
                  </a:lnTo>
                  <a:lnTo>
                    <a:pt x="9672" y="2687"/>
                  </a:lnTo>
                  <a:lnTo>
                    <a:pt x="9428" y="2272"/>
                  </a:lnTo>
                  <a:lnTo>
                    <a:pt x="9111" y="1881"/>
                  </a:lnTo>
                  <a:lnTo>
                    <a:pt x="8793" y="1515"/>
                  </a:lnTo>
                  <a:lnTo>
                    <a:pt x="8427" y="1173"/>
                  </a:lnTo>
                  <a:lnTo>
                    <a:pt x="8036" y="880"/>
                  </a:lnTo>
                  <a:lnTo>
                    <a:pt x="7596" y="636"/>
                  </a:lnTo>
                  <a:lnTo>
                    <a:pt x="7157" y="416"/>
                  </a:lnTo>
                  <a:lnTo>
                    <a:pt x="6693" y="245"/>
                  </a:lnTo>
                  <a:lnTo>
                    <a:pt x="6180" y="98"/>
                  </a:lnTo>
                  <a:lnTo>
                    <a:pt x="5691" y="25"/>
                  </a:lnTo>
                  <a:lnTo>
                    <a:pt x="5154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solidFill>
                  <a:srgbClr val="434343"/>
                </a:solidFill>
              </a:endParaRPr>
            </a:p>
          </p:txBody>
        </p:sp>
      </p:grpSp>
      <p:grpSp>
        <p:nvGrpSpPr>
          <p:cNvPr id="62" name="Shape 538"/>
          <p:cNvGrpSpPr/>
          <p:nvPr/>
        </p:nvGrpSpPr>
        <p:grpSpPr>
          <a:xfrm>
            <a:off x="8563103" y="5517707"/>
            <a:ext cx="483228" cy="354301"/>
            <a:chOff x="4610450" y="3703750"/>
            <a:chExt cx="453050" cy="332175"/>
          </a:xfrm>
          <a:solidFill>
            <a:schemeClr val="bg1"/>
          </a:solidFill>
        </p:grpSpPr>
        <p:sp>
          <p:nvSpPr>
            <p:cNvPr id="63" name="Shape 539"/>
            <p:cNvSpPr/>
            <p:nvPr/>
          </p:nvSpPr>
          <p:spPr>
            <a:xfrm>
              <a:off x="4610450" y="3703750"/>
              <a:ext cx="453050" cy="332175"/>
            </a:xfrm>
            <a:custGeom>
              <a:avLst/>
              <a:gdLst/>
              <a:ahLst/>
              <a:cxnLst/>
              <a:rect l="0" t="0" r="0" b="0"/>
              <a:pathLst>
                <a:path w="18122" h="13287" extrusionOk="0">
                  <a:moveTo>
                    <a:pt x="366" y="0"/>
                  </a:moveTo>
                  <a:lnTo>
                    <a:pt x="293" y="49"/>
                  </a:lnTo>
                  <a:lnTo>
                    <a:pt x="195" y="74"/>
                  </a:lnTo>
                  <a:lnTo>
                    <a:pt x="122" y="147"/>
                  </a:lnTo>
                  <a:lnTo>
                    <a:pt x="73" y="220"/>
                  </a:lnTo>
                  <a:lnTo>
                    <a:pt x="25" y="293"/>
                  </a:lnTo>
                  <a:lnTo>
                    <a:pt x="0" y="391"/>
                  </a:lnTo>
                  <a:lnTo>
                    <a:pt x="0" y="489"/>
                  </a:lnTo>
                  <a:lnTo>
                    <a:pt x="0" y="12798"/>
                  </a:lnTo>
                  <a:lnTo>
                    <a:pt x="0" y="12896"/>
                  </a:lnTo>
                  <a:lnTo>
                    <a:pt x="25" y="12993"/>
                  </a:lnTo>
                  <a:lnTo>
                    <a:pt x="73" y="13067"/>
                  </a:lnTo>
                  <a:lnTo>
                    <a:pt x="122" y="13140"/>
                  </a:lnTo>
                  <a:lnTo>
                    <a:pt x="195" y="13213"/>
                  </a:lnTo>
                  <a:lnTo>
                    <a:pt x="293" y="13238"/>
                  </a:lnTo>
                  <a:lnTo>
                    <a:pt x="366" y="13287"/>
                  </a:lnTo>
                  <a:lnTo>
                    <a:pt x="17756" y="13287"/>
                  </a:lnTo>
                  <a:lnTo>
                    <a:pt x="17829" y="13238"/>
                  </a:lnTo>
                  <a:lnTo>
                    <a:pt x="17927" y="13213"/>
                  </a:lnTo>
                  <a:lnTo>
                    <a:pt x="18000" y="13140"/>
                  </a:lnTo>
                  <a:lnTo>
                    <a:pt x="18049" y="13067"/>
                  </a:lnTo>
                  <a:lnTo>
                    <a:pt x="18098" y="12993"/>
                  </a:lnTo>
                  <a:lnTo>
                    <a:pt x="18122" y="12896"/>
                  </a:lnTo>
                  <a:lnTo>
                    <a:pt x="18122" y="12798"/>
                  </a:lnTo>
                  <a:lnTo>
                    <a:pt x="18122" y="12700"/>
                  </a:lnTo>
                  <a:lnTo>
                    <a:pt x="18098" y="12603"/>
                  </a:lnTo>
                  <a:lnTo>
                    <a:pt x="18049" y="12529"/>
                  </a:lnTo>
                  <a:lnTo>
                    <a:pt x="18000" y="12456"/>
                  </a:lnTo>
                  <a:lnTo>
                    <a:pt x="17927" y="12383"/>
                  </a:lnTo>
                  <a:lnTo>
                    <a:pt x="17829" y="12358"/>
                  </a:lnTo>
                  <a:lnTo>
                    <a:pt x="17756" y="12310"/>
                  </a:lnTo>
                  <a:lnTo>
                    <a:pt x="977" y="12310"/>
                  </a:lnTo>
                  <a:lnTo>
                    <a:pt x="977" y="489"/>
                  </a:lnTo>
                  <a:lnTo>
                    <a:pt x="953" y="391"/>
                  </a:lnTo>
                  <a:lnTo>
                    <a:pt x="928" y="293"/>
                  </a:lnTo>
                  <a:lnTo>
                    <a:pt x="879" y="220"/>
                  </a:lnTo>
                  <a:lnTo>
                    <a:pt x="830" y="147"/>
                  </a:lnTo>
                  <a:lnTo>
                    <a:pt x="757" y="74"/>
                  </a:lnTo>
                  <a:lnTo>
                    <a:pt x="660" y="49"/>
                  </a:lnTo>
                  <a:lnTo>
                    <a:pt x="58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solidFill>
                  <a:srgbClr val="434343"/>
                </a:solidFill>
              </a:endParaRPr>
            </a:p>
          </p:txBody>
        </p:sp>
        <p:sp>
          <p:nvSpPr>
            <p:cNvPr id="64" name="Shape 540"/>
            <p:cNvSpPr/>
            <p:nvPr/>
          </p:nvSpPr>
          <p:spPr>
            <a:xfrm>
              <a:off x="4642200" y="3730000"/>
              <a:ext cx="389550" cy="249150"/>
            </a:xfrm>
            <a:custGeom>
              <a:avLst/>
              <a:gdLst/>
              <a:ahLst/>
              <a:cxnLst/>
              <a:rect l="0" t="0" r="0" b="0"/>
              <a:pathLst>
                <a:path w="15582" h="9966" extrusionOk="0">
                  <a:moveTo>
                    <a:pt x="14752" y="1"/>
                  </a:moveTo>
                  <a:lnTo>
                    <a:pt x="14629" y="49"/>
                  </a:lnTo>
                  <a:lnTo>
                    <a:pt x="14507" y="98"/>
                  </a:lnTo>
                  <a:lnTo>
                    <a:pt x="14410" y="196"/>
                  </a:lnTo>
                  <a:lnTo>
                    <a:pt x="14336" y="294"/>
                  </a:lnTo>
                  <a:lnTo>
                    <a:pt x="14263" y="416"/>
                  </a:lnTo>
                  <a:lnTo>
                    <a:pt x="14239" y="538"/>
                  </a:lnTo>
                  <a:lnTo>
                    <a:pt x="14214" y="684"/>
                  </a:lnTo>
                  <a:lnTo>
                    <a:pt x="14239" y="831"/>
                  </a:lnTo>
                  <a:lnTo>
                    <a:pt x="14288" y="1002"/>
                  </a:lnTo>
                  <a:lnTo>
                    <a:pt x="11308" y="4372"/>
                  </a:lnTo>
                  <a:lnTo>
                    <a:pt x="11161" y="4323"/>
                  </a:lnTo>
                  <a:lnTo>
                    <a:pt x="11015" y="4299"/>
                  </a:lnTo>
                  <a:lnTo>
                    <a:pt x="10844" y="4323"/>
                  </a:lnTo>
                  <a:lnTo>
                    <a:pt x="10087" y="3005"/>
                  </a:lnTo>
                  <a:lnTo>
                    <a:pt x="10160" y="2907"/>
                  </a:lnTo>
                  <a:lnTo>
                    <a:pt x="10209" y="2809"/>
                  </a:lnTo>
                  <a:lnTo>
                    <a:pt x="10233" y="2687"/>
                  </a:lnTo>
                  <a:lnTo>
                    <a:pt x="10233" y="2565"/>
                  </a:lnTo>
                  <a:lnTo>
                    <a:pt x="10233" y="2418"/>
                  </a:lnTo>
                  <a:lnTo>
                    <a:pt x="10184" y="2296"/>
                  </a:lnTo>
                  <a:lnTo>
                    <a:pt x="10136" y="2174"/>
                  </a:lnTo>
                  <a:lnTo>
                    <a:pt x="10038" y="2077"/>
                  </a:lnTo>
                  <a:lnTo>
                    <a:pt x="9940" y="2003"/>
                  </a:lnTo>
                  <a:lnTo>
                    <a:pt x="9818" y="1930"/>
                  </a:lnTo>
                  <a:lnTo>
                    <a:pt x="9696" y="1906"/>
                  </a:lnTo>
                  <a:lnTo>
                    <a:pt x="9549" y="1881"/>
                  </a:lnTo>
                  <a:lnTo>
                    <a:pt x="9427" y="1906"/>
                  </a:lnTo>
                  <a:lnTo>
                    <a:pt x="9281" y="1930"/>
                  </a:lnTo>
                  <a:lnTo>
                    <a:pt x="9183" y="2003"/>
                  </a:lnTo>
                  <a:lnTo>
                    <a:pt x="9085" y="2077"/>
                  </a:lnTo>
                  <a:lnTo>
                    <a:pt x="8988" y="2174"/>
                  </a:lnTo>
                  <a:lnTo>
                    <a:pt x="8939" y="2296"/>
                  </a:lnTo>
                  <a:lnTo>
                    <a:pt x="8890" y="2418"/>
                  </a:lnTo>
                  <a:lnTo>
                    <a:pt x="8866" y="2565"/>
                  </a:lnTo>
                  <a:lnTo>
                    <a:pt x="8890" y="2663"/>
                  </a:lnTo>
                  <a:lnTo>
                    <a:pt x="8914" y="2785"/>
                  </a:lnTo>
                  <a:lnTo>
                    <a:pt x="8939" y="2883"/>
                  </a:lnTo>
                  <a:lnTo>
                    <a:pt x="8988" y="2956"/>
                  </a:lnTo>
                  <a:lnTo>
                    <a:pt x="6521" y="6668"/>
                  </a:lnTo>
                  <a:lnTo>
                    <a:pt x="6399" y="6644"/>
                  </a:lnTo>
                  <a:lnTo>
                    <a:pt x="6130" y="6644"/>
                  </a:lnTo>
                  <a:lnTo>
                    <a:pt x="5959" y="6717"/>
                  </a:lnTo>
                  <a:lnTo>
                    <a:pt x="4714" y="5398"/>
                  </a:lnTo>
                  <a:lnTo>
                    <a:pt x="4763" y="5252"/>
                  </a:lnTo>
                  <a:lnTo>
                    <a:pt x="4763" y="5105"/>
                  </a:lnTo>
                  <a:lnTo>
                    <a:pt x="4763" y="4958"/>
                  </a:lnTo>
                  <a:lnTo>
                    <a:pt x="4714" y="4836"/>
                  </a:lnTo>
                  <a:lnTo>
                    <a:pt x="4665" y="4714"/>
                  </a:lnTo>
                  <a:lnTo>
                    <a:pt x="4567" y="4617"/>
                  </a:lnTo>
                  <a:lnTo>
                    <a:pt x="4470" y="4543"/>
                  </a:lnTo>
                  <a:lnTo>
                    <a:pt x="4347" y="4470"/>
                  </a:lnTo>
                  <a:lnTo>
                    <a:pt x="4225" y="4446"/>
                  </a:lnTo>
                  <a:lnTo>
                    <a:pt x="4079" y="4421"/>
                  </a:lnTo>
                  <a:lnTo>
                    <a:pt x="3957" y="4446"/>
                  </a:lnTo>
                  <a:lnTo>
                    <a:pt x="3810" y="4470"/>
                  </a:lnTo>
                  <a:lnTo>
                    <a:pt x="3712" y="4543"/>
                  </a:lnTo>
                  <a:lnTo>
                    <a:pt x="3615" y="4617"/>
                  </a:lnTo>
                  <a:lnTo>
                    <a:pt x="3517" y="4714"/>
                  </a:lnTo>
                  <a:lnTo>
                    <a:pt x="3468" y="4836"/>
                  </a:lnTo>
                  <a:lnTo>
                    <a:pt x="3419" y="4958"/>
                  </a:lnTo>
                  <a:lnTo>
                    <a:pt x="3395" y="5105"/>
                  </a:lnTo>
                  <a:lnTo>
                    <a:pt x="3419" y="5276"/>
                  </a:lnTo>
                  <a:lnTo>
                    <a:pt x="3493" y="5447"/>
                  </a:lnTo>
                  <a:lnTo>
                    <a:pt x="49" y="9574"/>
                  </a:lnTo>
                  <a:lnTo>
                    <a:pt x="0" y="9648"/>
                  </a:lnTo>
                  <a:lnTo>
                    <a:pt x="0" y="9745"/>
                  </a:lnTo>
                  <a:lnTo>
                    <a:pt x="25" y="9843"/>
                  </a:lnTo>
                  <a:lnTo>
                    <a:pt x="98" y="9916"/>
                  </a:lnTo>
                  <a:lnTo>
                    <a:pt x="171" y="9965"/>
                  </a:lnTo>
                  <a:lnTo>
                    <a:pt x="244" y="9965"/>
                  </a:lnTo>
                  <a:lnTo>
                    <a:pt x="342" y="9941"/>
                  </a:lnTo>
                  <a:lnTo>
                    <a:pt x="440" y="9892"/>
                  </a:lnTo>
                  <a:lnTo>
                    <a:pt x="3859" y="5740"/>
                  </a:lnTo>
                  <a:lnTo>
                    <a:pt x="3981" y="5789"/>
                  </a:lnTo>
                  <a:lnTo>
                    <a:pt x="4079" y="5789"/>
                  </a:lnTo>
                  <a:lnTo>
                    <a:pt x="4225" y="5764"/>
                  </a:lnTo>
                  <a:lnTo>
                    <a:pt x="4347" y="5740"/>
                  </a:lnTo>
                  <a:lnTo>
                    <a:pt x="5642" y="7083"/>
                  </a:lnTo>
                  <a:lnTo>
                    <a:pt x="5617" y="7205"/>
                  </a:lnTo>
                  <a:lnTo>
                    <a:pt x="5617" y="7328"/>
                  </a:lnTo>
                  <a:lnTo>
                    <a:pt x="5617" y="7450"/>
                  </a:lnTo>
                  <a:lnTo>
                    <a:pt x="5666" y="7572"/>
                  </a:lnTo>
                  <a:lnTo>
                    <a:pt x="5740" y="7694"/>
                  </a:lnTo>
                  <a:lnTo>
                    <a:pt x="5813" y="7792"/>
                  </a:lnTo>
                  <a:lnTo>
                    <a:pt x="5910" y="7889"/>
                  </a:lnTo>
                  <a:lnTo>
                    <a:pt x="6033" y="7938"/>
                  </a:lnTo>
                  <a:lnTo>
                    <a:pt x="6155" y="7987"/>
                  </a:lnTo>
                  <a:lnTo>
                    <a:pt x="6301" y="8011"/>
                  </a:lnTo>
                  <a:lnTo>
                    <a:pt x="6448" y="7987"/>
                  </a:lnTo>
                  <a:lnTo>
                    <a:pt x="6570" y="7938"/>
                  </a:lnTo>
                  <a:lnTo>
                    <a:pt x="6692" y="7889"/>
                  </a:lnTo>
                  <a:lnTo>
                    <a:pt x="6790" y="7792"/>
                  </a:lnTo>
                  <a:lnTo>
                    <a:pt x="6863" y="7694"/>
                  </a:lnTo>
                  <a:lnTo>
                    <a:pt x="6936" y="7572"/>
                  </a:lnTo>
                  <a:lnTo>
                    <a:pt x="6961" y="7450"/>
                  </a:lnTo>
                  <a:lnTo>
                    <a:pt x="6985" y="7328"/>
                  </a:lnTo>
                  <a:lnTo>
                    <a:pt x="6961" y="7132"/>
                  </a:lnTo>
                  <a:lnTo>
                    <a:pt x="6887" y="6986"/>
                  </a:lnTo>
                  <a:lnTo>
                    <a:pt x="9403" y="3224"/>
                  </a:lnTo>
                  <a:lnTo>
                    <a:pt x="9549" y="3249"/>
                  </a:lnTo>
                  <a:lnTo>
                    <a:pt x="9647" y="3249"/>
                  </a:lnTo>
                  <a:lnTo>
                    <a:pt x="10429" y="4617"/>
                  </a:lnTo>
                  <a:lnTo>
                    <a:pt x="10355" y="4788"/>
                  </a:lnTo>
                  <a:lnTo>
                    <a:pt x="10331" y="4885"/>
                  </a:lnTo>
                  <a:lnTo>
                    <a:pt x="10331" y="4983"/>
                  </a:lnTo>
                  <a:lnTo>
                    <a:pt x="10331" y="5129"/>
                  </a:lnTo>
                  <a:lnTo>
                    <a:pt x="10380" y="5252"/>
                  </a:lnTo>
                  <a:lnTo>
                    <a:pt x="10429" y="5374"/>
                  </a:lnTo>
                  <a:lnTo>
                    <a:pt x="10526" y="5471"/>
                  </a:lnTo>
                  <a:lnTo>
                    <a:pt x="10624" y="5569"/>
                  </a:lnTo>
                  <a:lnTo>
                    <a:pt x="10746" y="5618"/>
                  </a:lnTo>
                  <a:lnTo>
                    <a:pt x="10868" y="5667"/>
                  </a:lnTo>
                  <a:lnTo>
                    <a:pt x="11137" y="5667"/>
                  </a:lnTo>
                  <a:lnTo>
                    <a:pt x="11284" y="5618"/>
                  </a:lnTo>
                  <a:lnTo>
                    <a:pt x="11381" y="5569"/>
                  </a:lnTo>
                  <a:lnTo>
                    <a:pt x="11479" y="5471"/>
                  </a:lnTo>
                  <a:lnTo>
                    <a:pt x="11577" y="5374"/>
                  </a:lnTo>
                  <a:lnTo>
                    <a:pt x="11625" y="5252"/>
                  </a:lnTo>
                  <a:lnTo>
                    <a:pt x="11674" y="5129"/>
                  </a:lnTo>
                  <a:lnTo>
                    <a:pt x="11699" y="4983"/>
                  </a:lnTo>
                  <a:lnTo>
                    <a:pt x="11674" y="4861"/>
                  </a:lnTo>
                  <a:lnTo>
                    <a:pt x="11650" y="4739"/>
                  </a:lnTo>
                  <a:lnTo>
                    <a:pt x="14654" y="1319"/>
                  </a:lnTo>
                  <a:lnTo>
                    <a:pt x="14776" y="1344"/>
                  </a:lnTo>
                  <a:lnTo>
                    <a:pt x="14898" y="1368"/>
                  </a:lnTo>
                  <a:lnTo>
                    <a:pt x="15045" y="1344"/>
                  </a:lnTo>
                  <a:lnTo>
                    <a:pt x="15167" y="1295"/>
                  </a:lnTo>
                  <a:lnTo>
                    <a:pt x="15289" y="1246"/>
                  </a:lnTo>
                  <a:lnTo>
                    <a:pt x="15387" y="1148"/>
                  </a:lnTo>
                  <a:lnTo>
                    <a:pt x="15460" y="1051"/>
                  </a:lnTo>
                  <a:lnTo>
                    <a:pt x="15533" y="953"/>
                  </a:lnTo>
                  <a:lnTo>
                    <a:pt x="15558" y="807"/>
                  </a:lnTo>
                  <a:lnTo>
                    <a:pt x="15582" y="684"/>
                  </a:lnTo>
                  <a:lnTo>
                    <a:pt x="15558" y="538"/>
                  </a:lnTo>
                  <a:lnTo>
                    <a:pt x="15533" y="416"/>
                  </a:lnTo>
                  <a:lnTo>
                    <a:pt x="15460" y="294"/>
                  </a:lnTo>
                  <a:lnTo>
                    <a:pt x="15387" y="196"/>
                  </a:lnTo>
                  <a:lnTo>
                    <a:pt x="15289" y="98"/>
                  </a:lnTo>
                  <a:lnTo>
                    <a:pt x="15167" y="49"/>
                  </a:lnTo>
                  <a:lnTo>
                    <a:pt x="15045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solidFill>
                  <a:srgbClr val="434343"/>
                </a:solidFill>
              </a:endParaRPr>
            </a:p>
          </p:txBody>
        </p:sp>
      </p:grpSp>
      <p:grpSp>
        <p:nvGrpSpPr>
          <p:cNvPr id="65" name="Shape 551"/>
          <p:cNvGrpSpPr/>
          <p:nvPr/>
        </p:nvGrpSpPr>
        <p:grpSpPr>
          <a:xfrm>
            <a:off x="6192188" y="3057607"/>
            <a:ext cx="472829" cy="472856"/>
            <a:chOff x="570875" y="4322250"/>
            <a:chExt cx="443300" cy="443325"/>
          </a:xfrm>
          <a:solidFill>
            <a:schemeClr val="bg1"/>
          </a:solidFill>
        </p:grpSpPr>
        <p:sp>
          <p:nvSpPr>
            <p:cNvPr id="66" name="Shape 552"/>
            <p:cNvSpPr/>
            <p:nvPr/>
          </p:nvSpPr>
          <p:spPr>
            <a:xfrm>
              <a:off x="570875" y="4322250"/>
              <a:ext cx="443300" cy="443325"/>
            </a:xfrm>
            <a:custGeom>
              <a:avLst/>
              <a:gdLst/>
              <a:ahLst/>
              <a:cxnLst/>
              <a:rect l="0" t="0" r="0" b="0"/>
              <a:pathLst>
                <a:path w="17732" h="17733" extrusionOk="0">
                  <a:moveTo>
                    <a:pt x="13091" y="2712"/>
                  </a:moveTo>
                  <a:lnTo>
                    <a:pt x="13286" y="2736"/>
                  </a:lnTo>
                  <a:lnTo>
                    <a:pt x="13506" y="2785"/>
                  </a:lnTo>
                  <a:lnTo>
                    <a:pt x="13702" y="2858"/>
                  </a:lnTo>
                  <a:lnTo>
                    <a:pt x="13873" y="2956"/>
                  </a:lnTo>
                  <a:lnTo>
                    <a:pt x="14068" y="3054"/>
                  </a:lnTo>
                  <a:lnTo>
                    <a:pt x="14239" y="3176"/>
                  </a:lnTo>
                  <a:lnTo>
                    <a:pt x="14410" y="3323"/>
                  </a:lnTo>
                  <a:lnTo>
                    <a:pt x="14556" y="3493"/>
                  </a:lnTo>
                  <a:lnTo>
                    <a:pt x="14679" y="3664"/>
                  </a:lnTo>
                  <a:lnTo>
                    <a:pt x="14776" y="3860"/>
                  </a:lnTo>
                  <a:lnTo>
                    <a:pt x="14874" y="4031"/>
                  </a:lnTo>
                  <a:lnTo>
                    <a:pt x="14947" y="4226"/>
                  </a:lnTo>
                  <a:lnTo>
                    <a:pt x="14996" y="4446"/>
                  </a:lnTo>
                  <a:lnTo>
                    <a:pt x="15021" y="4641"/>
                  </a:lnTo>
                  <a:lnTo>
                    <a:pt x="15021" y="4861"/>
                  </a:lnTo>
                  <a:lnTo>
                    <a:pt x="15021" y="5057"/>
                  </a:lnTo>
                  <a:lnTo>
                    <a:pt x="14996" y="5252"/>
                  </a:lnTo>
                  <a:lnTo>
                    <a:pt x="14947" y="5472"/>
                  </a:lnTo>
                  <a:lnTo>
                    <a:pt x="14874" y="5667"/>
                  </a:lnTo>
                  <a:lnTo>
                    <a:pt x="14776" y="5838"/>
                  </a:lnTo>
                  <a:lnTo>
                    <a:pt x="14679" y="6033"/>
                  </a:lnTo>
                  <a:lnTo>
                    <a:pt x="14556" y="6204"/>
                  </a:lnTo>
                  <a:lnTo>
                    <a:pt x="14410" y="6375"/>
                  </a:lnTo>
                  <a:lnTo>
                    <a:pt x="13433" y="7328"/>
                  </a:lnTo>
                  <a:lnTo>
                    <a:pt x="13311" y="7426"/>
                  </a:lnTo>
                  <a:lnTo>
                    <a:pt x="13189" y="7499"/>
                  </a:lnTo>
                  <a:lnTo>
                    <a:pt x="13042" y="7548"/>
                  </a:lnTo>
                  <a:lnTo>
                    <a:pt x="12871" y="7572"/>
                  </a:lnTo>
                  <a:lnTo>
                    <a:pt x="12725" y="7548"/>
                  </a:lnTo>
                  <a:lnTo>
                    <a:pt x="12578" y="7499"/>
                  </a:lnTo>
                  <a:lnTo>
                    <a:pt x="12456" y="7426"/>
                  </a:lnTo>
                  <a:lnTo>
                    <a:pt x="12334" y="7328"/>
                  </a:lnTo>
                  <a:lnTo>
                    <a:pt x="10405" y="5398"/>
                  </a:lnTo>
                  <a:lnTo>
                    <a:pt x="10307" y="5276"/>
                  </a:lnTo>
                  <a:lnTo>
                    <a:pt x="10234" y="5154"/>
                  </a:lnTo>
                  <a:lnTo>
                    <a:pt x="10185" y="5008"/>
                  </a:lnTo>
                  <a:lnTo>
                    <a:pt x="10160" y="4861"/>
                  </a:lnTo>
                  <a:lnTo>
                    <a:pt x="10185" y="4690"/>
                  </a:lnTo>
                  <a:lnTo>
                    <a:pt x="10234" y="4544"/>
                  </a:lnTo>
                  <a:lnTo>
                    <a:pt x="10307" y="4422"/>
                  </a:lnTo>
                  <a:lnTo>
                    <a:pt x="10405" y="4299"/>
                  </a:lnTo>
                  <a:lnTo>
                    <a:pt x="11357" y="3323"/>
                  </a:lnTo>
                  <a:lnTo>
                    <a:pt x="11528" y="3176"/>
                  </a:lnTo>
                  <a:lnTo>
                    <a:pt x="11699" y="3054"/>
                  </a:lnTo>
                  <a:lnTo>
                    <a:pt x="11894" y="2956"/>
                  </a:lnTo>
                  <a:lnTo>
                    <a:pt x="12065" y="2858"/>
                  </a:lnTo>
                  <a:lnTo>
                    <a:pt x="12261" y="2785"/>
                  </a:lnTo>
                  <a:lnTo>
                    <a:pt x="12481" y="2736"/>
                  </a:lnTo>
                  <a:lnTo>
                    <a:pt x="12676" y="2712"/>
                  </a:lnTo>
                  <a:close/>
                  <a:moveTo>
                    <a:pt x="8377" y="8867"/>
                  </a:moveTo>
                  <a:lnTo>
                    <a:pt x="8475" y="8891"/>
                  </a:lnTo>
                  <a:lnTo>
                    <a:pt x="8548" y="8915"/>
                  </a:lnTo>
                  <a:lnTo>
                    <a:pt x="8646" y="8964"/>
                  </a:lnTo>
                  <a:lnTo>
                    <a:pt x="8719" y="9013"/>
                  </a:lnTo>
                  <a:lnTo>
                    <a:pt x="8768" y="9086"/>
                  </a:lnTo>
                  <a:lnTo>
                    <a:pt x="8817" y="9184"/>
                  </a:lnTo>
                  <a:lnTo>
                    <a:pt x="8841" y="9257"/>
                  </a:lnTo>
                  <a:lnTo>
                    <a:pt x="8866" y="9355"/>
                  </a:lnTo>
                  <a:lnTo>
                    <a:pt x="8841" y="9453"/>
                  </a:lnTo>
                  <a:lnTo>
                    <a:pt x="8817" y="9550"/>
                  </a:lnTo>
                  <a:lnTo>
                    <a:pt x="8768" y="9624"/>
                  </a:lnTo>
                  <a:lnTo>
                    <a:pt x="8719" y="9697"/>
                  </a:lnTo>
                  <a:lnTo>
                    <a:pt x="6179" y="12237"/>
                  </a:lnTo>
                  <a:lnTo>
                    <a:pt x="6106" y="12310"/>
                  </a:lnTo>
                  <a:lnTo>
                    <a:pt x="6033" y="12359"/>
                  </a:lnTo>
                  <a:lnTo>
                    <a:pt x="5935" y="12383"/>
                  </a:lnTo>
                  <a:lnTo>
                    <a:pt x="5740" y="12383"/>
                  </a:lnTo>
                  <a:lnTo>
                    <a:pt x="5642" y="12359"/>
                  </a:lnTo>
                  <a:lnTo>
                    <a:pt x="5569" y="12310"/>
                  </a:lnTo>
                  <a:lnTo>
                    <a:pt x="5496" y="12237"/>
                  </a:lnTo>
                  <a:lnTo>
                    <a:pt x="5422" y="12164"/>
                  </a:lnTo>
                  <a:lnTo>
                    <a:pt x="5373" y="12090"/>
                  </a:lnTo>
                  <a:lnTo>
                    <a:pt x="5349" y="11993"/>
                  </a:lnTo>
                  <a:lnTo>
                    <a:pt x="5349" y="11895"/>
                  </a:lnTo>
                  <a:lnTo>
                    <a:pt x="5349" y="11797"/>
                  </a:lnTo>
                  <a:lnTo>
                    <a:pt x="5373" y="11700"/>
                  </a:lnTo>
                  <a:lnTo>
                    <a:pt x="5422" y="11626"/>
                  </a:lnTo>
                  <a:lnTo>
                    <a:pt x="5496" y="11553"/>
                  </a:lnTo>
                  <a:lnTo>
                    <a:pt x="8036" y="9013"/>
                  </a:lnTo>
                  <a:lnTo>
                    <a:pt x="8109" y="8964"/>
                  </a:lnTo>
                  <a:lnTo>
                    <a:pt x="8182" y="8915"/>
                  </a:lnTo>
                  <a:lnTo>
                    <a:pt x="8280" y="8891"/>
                  </a:lnTo>
                  <a:lnTo>
                    <a:pt x="8377" y="8867"/>
                  </a:lnTo>
                  <a:close/>
                  <a:moveTo>
                    <a:pt x="14825" y="1"/>
                  </a:moveTo>
                  <a:lnTo>
                    <a:pt x="14288" y="25"/>
                  </a:lnTo>
                  <a:lnTo>
                    <a:pt x="13751" y="50"/>
                  </a:lnTo>
                  <a:lnTo>
                    <a:pt x="13213" y="123"/>
                  </a:lnTo>
                  <a:lnTo>
                    <a:pt x="12676" y="245"/>
                  </a:lnTo>
                  <a:lnTo>
                    <a:pt x="12163" y="367"/>
                  </a:lnTo>
                  <a:lnTo>
                    <a:pt x="11675" y="538"/>
                  </a:lnTo>
                  <a:lnTo>
                    <a:pt x="11235" y="758"/>
                  </a:lnTo>
                  <a:lnTo>
                    <a:pt x="11015" y="856"/>
                  </a:lnTo>
                  <a:lnTo>
                    <a:pt x="10844" y="1002"/>
                  </a:lnTo>
                  <a:lnTo>
                    <a:pt x="10649" y="1124"/>
                  </a:lnTo>
                  <a:lnTo>
                    <a:pt x="10502" y="1271"/>
                  </a:lnTo>
                  <a:lnTo>
                    <a:pt x="5544" y="6229"/>
                  </a:lnTo>
                  <a:lnTo>
                    <a:pt x="391" y="6229"/>
                  </a:lnTo>
                  <a:lnTo>
                    <a:pt x="245" y="6253"/>
                  </a:lnTo>
                  <a:lnTo>
                    <a:pt x="147" y="6278"/>
                  </a:lnTo>
                  <a:lnTo>
                    <a:pt x="49" y="6327"/>
                  </a:lnTo>
                  <a:lnTo>
                    <a:pt x="0" y="6400"/>
                  </a:lnTo>
                  <a:lnTo>
                    <a:pt x="0" y="6473"/>
                  </a:lnTo>
                  <a:lnTo>
                    <a:pt x="25" y="6571"/>
                  </a:lnTo>
                  <a:lnTo>
                    <a:pt x="74" y="6668"/>
                  </a:lnTo>
                  <a:lnTo>
                    <a:pt x="171" y="6791"/>
                  </a:lnTo>
                  <a:lnTo>
                    <a:pt x="2589" y="9184"/>
                  </a:lnTo>
                  <a:lnTo>
                    <a:pt x="2272" y="9502"/>
                  </a:lnTo>
                  <a:lnTo>
                    <a:pt x="953" y="9746"/>
                  </a:lnTo>
                  <a:lnTo>
                    <a:pt x="806" y="9795"/>
                  </a:lnTo>
                  <a:lnTo>
                    <a:pt x="684" y="9843"/>
                  </a:lnTo>
                  <a:lnTo>
                    <a:pt x="611" y="9941"/>
                  </a:lnTo>
                  <a:lnTo>
                    <a:pt x="562" y="10014"/>
                  </a:lnTo>
                  <a:lnTo>
                    <a:pt x="562" y="10112"/>
                  </a:lnTo>
                  <a:lnTo>
                    <a:pt x="586" y="10234"/>
                  </a:lnTo>
                  <a:lnTo>
                    <a:pt x="635" y="10332"/>
                  </a:lnTo>
                  <a:lnTo>
                    <a:pt x="733" y="10454"/>
                  </a:lnTo>
                  <a:lnTo>
                    <a:pt x="7278" y="16999"/>
                  </a:lnTo>
                  <a:lnTo>
                    <a:pt x="7401" y="17097"/>
                  </a:lnTo>
                  <a:lnTo>
                    <a:pt x="7498" y="17146"/>
                  </a:lnTo>
                  <a:lnTo>
                    <a:pt x="7620" y="17170"/>
                  </a:lnTo>
                  <a:lnTo>
                    <a:pt x="7718" y="17170"/>
                  </a:lnTo>
                  <a:lnTo>
                    <a:pt x="7791" y="17122"/>
                  </a:lnTo>
                  <a:lnTo>
                    <a:pt x="7889" y="17048"/>
                  </a:lnTo>
                  <a:lnTo>
                    <a:pt x="7938" y="16926"/>
                  </a:lnTo>
                  <a:lnTo>
                    <a:pt x="7987" y="16780"/>
                  </a:lnTo>
                  <a:lnTo>
                    <a:pt x="8231" y="15461"/>
                  </a:lnTo>
                  <a:lnTo>
                    <a:pt x="8548" y="15143"/>
                  </a:lnTo>
                  <a:lnTo>
                    <a:pt x="10942" y="17561"/>
                  </a:lnTo>
                  <a:lnTo>
                    <a:pt x="11064" y="17659"/>
                  </a:lnTo>
                  <a:lnTo>
                    <a:pt x="11162" y="17708"/>
                  </a:lnTo>
                  <a:lnTo>
                    <a:pt x="11259" y="17732"/>
                  </a:lnTo>
                  <a:lnTo>
                    <a:pt x="11333" y="17732"/>
                  </a:lnTo>
                  <a:lnTo>
                    <a:pt x="11406" y="17683"/>
                  </a:lnTo>
                  <a:lnTo>
                    <a:pt x="11455" y="17586"/>
                  </a:lnTo>
                  <a:lnTo>
                    <a:pt x="11479" y="17488"/>
                  </a:lnTo>
                  <a:lnTo>
                    <a:pt x="11504" y="17341"/>
                  </a:lnTo>
                  <a:lnTo>
                    <a:pt x="11504" y="12188"/>
                  </a:lnTo>
                  <a:lnTo>
                    <a:pt x="16461" y="7230"/>
                  </a:lnTo>
                  <a:lnTo>
                    <a:pt x="16608" y="7084"/>
                  </a:lnTo>
                  <a:lnTo>
                    <a:pt x="16730" y="6888"/>
                  </a:lnTo>
                  <a:lnTo>
                    <a:pt x="16877" y="6693"/>
                  </a:lnTo>
                  <a:lnTo>
                    <a:pt x="16974" y="6498"/>
                  </a:lnTo>
                  <a:lnTo>
                    <a:pt x="17194" y="6058"/>
                  </a:lnTo>
                  <a:lnTo>
                    <a:pt x="17365" y="5569"/>
                  </a:lnTo>
                  <a:lnTo>
                    <a:pt x="17487" y="5057"/>
                  </a:lnTo>
                  <a:lnTo>
                    <a:pt x="17609" y="4519"/>
                  </a:lnTo>
                  <a:lnTo>
                    <a:pt x="17683" y="3982"/>
                  </a:lnTo>
                  <a:lnTo>
                    <a:pt x="17707" y="3445"/>
                  </a:lnTo>
                  <a:lnTo>
                    <a:pt x="17731" y="2907"/>
                  </a:lnTo>
                  <a:lnTo>
                    <a:pt x="17731" y="2419"/>
                  </a:lnTo>
                  <a:lnTo>
                    <a:pt x="17707" y="1955"/>
                  </a:lnTo>
                  <a:lnTo>
                    <a:pt x="17658" y="1515"/>
                  </a:lnTo>
                  <a:lnTo>
                    <a:pt x="17585" y="1149"/>
                  </a:lnTo>
                  <a:lnTo>
                    <a:pt x="17512" y="831"/>
                  </a:lnTo>
                  <a:lnTo>
                    <a:pt x="17414" y="587"/>
                  </a:lnTo>
                  <a:lnTo>
                    <a:pt x="17341" y="489"/>
                  </a:lnTo>
                  <a:lnTo>
                    <a:pt x="17292" y="441"/>
                  </a:lnTo>
                  <a:lnTo>
                    <a:pt x="17243" y="392"/>
                  </a:lnTo>
                  <a:lnTo>
                    <a:pt x="17145" y="318"/>
                  </a:lnTo>
                  <a:lnTo>
                    <a:pt x="16901" y="221"/>
                  </a:lnTo>
                  <a:lnTo>
                    <a:pt x="16584" y="148"/>
                  </a:lnTo>
                  <a:lnTo>
                    <a:pt x="16217" y="74"/>
                  </a:lnTo>
                  <a:lnTo>
                    <a:pt x="15778" y="25"/>
                  </a:lnTo>
                  <a:lnTo>
                    <a:pt x="15314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solidFill>
                  <a:srgbClr val="434343"/>
                </a:solidFill>
              </a:endParaRPr>
            </a:p>
          </p:txBody>
        </p:sp>
        <p:sp>
          <p:nvSpPr>
            <p:cNvPr id="67" name="Shape 553"/>
            <p:cNvSpPr/>
            <p:nvPr/>
          </p:nvSpPr>
          <p:spPr>
            <a:xfrm>
              <a:off x="597725" y="4665400"/>
              <a:ext cx="73300" cy="73300"/>
            </a:xfrm>
            <a:custGeom>
              <a:avLst/>
              <a:gdLst/>
              <a:ahLst/>
              <a:cxnLst/>
              <a:rect l="0" t="0" r="0" b="0"/>
              <a:pathLst>
                <a:path w="2932" h="2932" extrusionOk="0">
                  <a:moveTo>
                    <a:pt x="2028" y="1"/>
                  </a:moveTo>
                  <a:lnTo>
                    <a:pt x="1857" y="25"/>
                  </a:lnTo>
                  <a:lnTo>
                    <a:pt x="1686" y="74"/>
                  </a:lnTo>
                  <a:lnTo>
                    <a:pt x="1515" y="147"/>
                  </a:lnTo>
                  <a:lnTo>
                    <a:pt x="1369" y="269"/>
                  </a:lnTo>
                  <a:lnTo>
                    <a:pt x="1222" y="489"/>
                  </a:lnTo>
                  <a:lnTo>
                    <a:pt x="1002" y="831"/>
                  </a:lnTo>
                  <a:lnTo>
                    <a:pt x="563" y="1735"/>
                  </a:lnTo>
                  <a:lnTo>
                    <a:pt x="172" y="2565"/>
                  </a:lnTo>
                  <a:lnTo>
                    <a:pt x="1" y="2932"/>
                  </a:lnTo>
                  <a:lnTo>
                    <a:pt x="1" y="2932"/>
                  </a:lnTo>
                  <a:lnTo>
                    <a:pt x="367" y="2761"/>
                  </a:lnTo>
                  <a:lnTo>
                    <a:pt x="1198" y="2370"/>
                  </a:lnTo>
                  <a:lnTo>
                    <a:pt x="2101" y="1930"/>
                  </a:lnTo>
                  <a:lnTo>
                    <a:pt x="2443" y="1710"/>
                  </a:lnTo>
                  <a:lnTo>
                    <a:pt x="2663" y="1564"/>
                  </a:lnTo>
                  <a:lnTo>
                    <a:pt x="2785" y="1417"/>
                  </a:lnTo>
                  <a:lnTo>
                    <a:pt x="2858" y="1246"/>
                  </a:lnTo>
                  <a:lnTo>
                    <a:pt x="2907" y="1075"/>
                  </a:lnTo>
                  <a:lnTo>
                    <a:pt x="2932" y="904"/>
                  </a:lnTo>
                  <a:lnTo>
                    <a:pt x="2907" y="733"/>
                  </a:lnTo>
                  <a:lnTo>
                    <a:pt x="2858" y="562"/>
                  </a:lnTo>
                  <a:lnTo>
                    <a:pt x="2785" y="416"/>
                  </a:lnTo>
                  <a:lnTo>
                    <a:pt x="2663" y="269"/>
                  </a:lnTo>
                  <a:lnTo>
                    <a:pt x="2517" y="147"/>
                  </a:lnTo>
                  <a:lnTo>
                    <a:pt x="2370" y="74"/>
                  </a:lnTo>
                  <a:lnTo>
                    <a:pt x="2199" y="25"/>
                  </a:lnTo>
                  <a:lnTo>
                    <a:pt x="2028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solidFill>
                  <a:srgbClr val="434343"/>
                </a:solidFill>
              </a:endParaRPr>
            </a:p>
          </p:txBody>
        </p:sp>
        <p:sp>
          <p:nvSpPr>
            <p:cNvPr id="68" name="Shape 554"/>
            <p:cNvSpPr/>
            <p:nvPr/>
          </p:nvSpPr>
          <p:spPr>
            <a:xfrm>
              <a:off x="654525" y="4708150"/>
              <a:ext cx="47025" cy="47025"/>
            </a:xfrm>
            <a:custGeom>
              <a:avLst/>
              <a:gdLst/>
              <a:ahLst/>
              <a:cxnLst/>
              <a:rect l="0" t="0" r="0" b="0"/>
              <a:pathLst>
                <a:path w="1881" h="1881" extrusionOk="0">
                  <a:moveTo>
                    <a:pt x="1124" y="0"/>
                  </a:moveTo>
                  <a:lnTo>
                    <a:pt x="977" y="25"/>
                  </a:lnTo>
                  <a:lnTo>
                    <a:pt x="831" y="74"/>
                  </a:lnTo>
                  <a:lnTo>
                    <a:pt x="709" y="147"/>
                  </a:lnTo>
                  <a:lnTo>
                    <a:pt x="586" y="245"/>
                  </a:lnTo>
                  <a:lnTo>
                    <a:pt x="464" y="391"/>
                  </a:lnTo>
                  <a:lnTo>
                    <a:pt x="367" y="611"/>
                  </a:lnTo>
                  <a:lnTo>
                    <a:pt x="269" y="880"/>
                  </a:lnTo>
                  <a:lnTo>
                    <a:pt x="171" y="1173"/>
                  </a:lnTo>
                  <a:lnTo>
                    <a:pt x="49" y="1686"/>
                  </a:lnTo>
                  <a:lnTo>
                    <a:pt x="0" y="1881"/>
                  </a:lnTo>
                  <a:lnTo>
                    <a:pt x="0" y="1881"/>
                  </a:lnTo>
                  <a:lnTo>
                    <a:pt x="220" y="1857"/>
                  </a:lnTo>
                  <a:lnTo>
                    <a:pt x="733" y="1710"/>
                  </a:lnTo>
                  <a:lnTo>
                    <a:pt x="1002" y="1637"/>
                  </a:lnTo>
                  <a:lnTo>
                    <a:pt x="1270" y="1539"/>
                  </a:lnTo>
                  <a:lnTo>
                    <a:pt x="1515" y="1417"/>
                  </a:lnTo>
                  <a:lnTo>
                    <a:pt x="1661" y="1319"/>
                  </a:lnTo>
                  <a:lnTo>
                    <a:pt x="1759" y="1197"/>
                  </a:lnTo>
                  <a:lnTo>
                    <a:pt x="1832" y="1051"/>
                  </a:lnTo>
                  <a:lnTo>
                    <a:pt x="1881" y="928"/>
                  </a:lnTo>
                  <a:lnTo>
                    <a:pt x="1881" y="782"/>
                  </a:lnTo>
                  <a:lnTo>
                    <a:pt x="1881" y="635"/>
                  </a:lnTo>
                  <a:lnTo>
                    <a:pt x="1832" y="489"/>
                  </a:lnTo>
                  <a:lnTo>
                    <a:pt x="1759" y="367"/>
                  </a:lnTo>
                  <a:lnTo>
                    <a:pt x="1661" y="245"/>
                  </a:lnTo>
                  <a:lnTo>
                    <a:pt x="1539" y="147"/>
                  </a:lnTo>
                  <a:lnTo>
                    <a:pt x="1417" y="74"/>
                  </a:lnTo>
                  <a:lnTo>
                    <a:pt x="1270" y="25"/>
                  </a:lnTo>
                  <a:lnTo>
                    <a:pt x="112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solidFill>
                  <a:srgbClr val="434343"/>
                </a:solidFill>
              </a:endParaRPr>
            </a:p>
          </p:txBody>
        </p:sp>
        <p:sp>
          <p:nvSpPr>
            <p:cNvPr id="69" name="Shape 555"/>
            <p:cNvSpPr/>
            <p:nvPr/>
          </p:nvSpPr>
          <p:spPr>
            <a:xfrm>
              <a:off x="581250" y="4634875"/>
              <a:ext cx="47050" cy="47050"/>
            </a:xfrm>
            <a:custGeom>
              <a:avLst/>
              <a:gdLst/>
              <a:ahLst/>
              <a:cxnLst/>
              <a:rect l="0" t="0" r="0" b="0"/>
              <a:pathLst>
                <a:path w="1882" h="1882" extrusionOk="0">
                  <a:moveTo>
                    <a:pt x="953" y="1"/>
                  </a:moveTo>
                  <a:lnTo>
                    <a:pt x="831" y="49"/>
                  </a:lnTo>
                  <a:lnTo>
                    <a:pt x="684" y="123"/>
                  </a:lnTo>
                  <a:lnTo>
                    <a:pt x="562" y="220"/>
                  </a:lnTo>
                  <a:lnTo>
                    <a:pt x="465" y="367"/>
                  </a:lnTo>
                  <a:lnTo>
                    <a:pt x="342" y="611"/>
                  </a:lnTo>
                  <a:lnTo>
                    <a:pt x="245" y="880"/>
                  </a:lnTo>
                  <a:lnTo>
                    <a:pt x="171" y="1148"/>
                  </a:lnTo>
                  <a:lnTo>
                    <a:pt x="25" y="1661"/>
                  </a:lnTo>
                  <a:lnTo>
                    <a:pt x="1" y="1881"/>
                  </a:lnTo>
                  <a:lnTo>
                    <a:pt x="196" y="1832"/>
                  </a:lnTo>
                  <a:lnTo>
                    <a:pt x="709" y="1710"/>
                  </a:lnTo>
                  <a:lnTo>
                    <a:pt x="1002" y="1613"/>
                  </a:lnTo>
                  <a:lnTo>
                    <a:pt x="1271" y="1515"/>
                  </a:lnTo>
                  <a:lnTo>
                    <a:pt x="1490" y="1417"/>
                  </a:lnTo>
                  <a:lnTo>
                    <a:pt x="1637" y="1295"/>
                  </a:lnTo>
                  <a:lnTo>
                    <a:pt x="1735" y="1173"/>
                  </a:lnTo>
                  <a:lnTo>
                    <a:pt x="1808" y="1051"/>
                  </a:lnTo>
                  <a:lnTo>
                    <a:pt x="1857" y="904"/>
                  </a:lnTo>
                  <a:lnTo>
                    <a:pt x="1881" y="758"/>
                  </a:lnTo>
                  <a:lnTo>
                    <a:pt x="1857" y="611"/>
                  </a:lnTo>
                  <a:lnTo>
                    <a:pt x="1808" y="465"/>
                  </a:lnTo>
                  <a:lnTo>
                    <a:pt x="1735" y="343"/>
                  </a:lnTo>
                  <a:lnTo>
                    <a:pt x="1637" y="220"/>
                  </a:lnTo>
                  <a:lnTo>
                    <a:pt x="1515" y="123"/>
                  </a:lnTo>
                  <a:lnTo>
                    <a:pt x="1393" y="49"/>
                  </a:lnTo>
                  <a:lnTo>
                    <a:pt x="1246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solidFill>
                  <a:srgbClr val="434343"/>
                </a:solidFill>
              </a:endParaRPr>
            </a:p>
          </p:txBody>
        </p:sp>
      </p:grpSp>
      <p:sp>
        <p:nvSpPr>
          <p:cNvPr id="75" name="Rectangle 74">
            <a:extLst>
              <a:ext uri="{FF2B5EF4-FFF2-40B4-BE49-F238E27FC236}">
                <a16:creationId xmlns:a16="http://schemas.microsoft.com/office/drawing/2014/main" id="{EFF49A3A-275B-4E2D-9586-12C6492F041A}"/>
              </a:ext>
            </a:extLst>
          </p:cNvPr>
          <p:cNvSpPr/>
          <p:nvPr/>
        </p:nvSpPr>
        <p:spPr>
          <a:xfrm>
            <a:off x="181824" y="316099"/>
            <a:ext cx="6010364" cy="43582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ts val="2600"/>
              </a:lnSpc>
            </a:pPr>
            <a:r>
              <a:rPr lang="hu-HU" sz="3200" b="1" dirty="0" err="1">
                <a:ln w="0"/>
                <a:solidFill>
                  <a:srgbClr val="EB2264"/>
                </a:solidFill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Round</a:t>
            </a:r>
            <a:r>
              <a:rPr lang="hu-HU" sz="3200" b="1" dirty="0">
                <a:ln w="0"/>
                <a:solidFill>
                  <a:srgbClr val="EB2264"/>
                </a:solidFill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 1 – </a:t>
            </a:r>
            <a:r>
              <a:rPr lang="hu-HU" sz="3200" b="1" dirty="0" err="1">
                <a:ln w="0"/>
                <a:solidFill>
                  <a:srgbClr val="EB2264"/>
                </a:solidFill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round</a:t>
            </a:r>
            <a:r>
              <a:rPr lang="hu-HU" sz="3200" b="1" dirty="0">
                <a:ln w="0"/>
                <a:solidFill>
                  <a:srgbClr val="EB2264"/>
                </a:solidFill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 5</a:t>
            </a:r>
            <a:endParaRPr lang="en-US" sz="3200" b="1" cap="none" spc="0" dirty="0">
              <a:ln w="0"/>
              <a:solidFill>
                <a:srgbClr val="EB2264"/>
              </a:solidFill>
              <a:latin typeface="Century Schoolbook" panose="02040604050505020304" pitchFamily="18" charset="0"/>
              <a:ea typeface="Roboto" pitchFamily="2" charset="0"/>
              <a:cs typeface="Lato" panose="020F0502020204030203" pitchFamily="34" charset="0"/>
            </a:endParaRP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EFF49A3A-275B-4E2D-9586-12C6492F041A}"/>
              </a:ext>
            </a:extLst>
          </p:cNvPr>
          <p:cNvSpPr/>
          <p:nvPr/>
        </p:nvSpPr>
        <p:spPr>
          <a:xfrm>
            <a:off x="261009" y="622849"/>
            <a:ext cx="2945948" cy="38908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ts val="2600"/>
              </a:lnSpc>
            </a:pPr>
            <a:r>
              <a:rPr lang="hu-HU" sz="1600" b="1" dirty="0" err="1">
                <a:ln w="0"/>
                <a:solidFill>
                  <a:srgbClr val="E35555"/>
                </a:solidFill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Our</a:t>
            </a:r>
            <a:r>
              <a:rPr lang="en-US" sz="1600" b="1" dirty="0">
                <a:ln w="0"/>
                <a:solidFill>
                  <a:srgbClr val="E35555"/>
                </a:solidFill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 Journey Starts Here</a:t>
            </a:r>
          </a:p>
        </p:txBody>
      </p:sp>
      <p:sp>
        <p:nvSpPr>
          <p:cNvPr id="70" name="Rectangle 69"/>
          <p:cNvSpPr/>
          <p:nvPr/>
        </p:nvSpPr>
        <p:spPr>
          <a:xfrm rot="5400000">
            <a:off x="11692023" y="556334"/>
            <a:ext cx="136928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Slidehood.com</a:t>
            </a:r>
          </a:p>
        </p:txBody>
      </p:sp>
    </p:spTree>
    <p:extLst>
      <p:ext uri="{BB962C8B-B14F-4D97-AF65-F5344CB8AC3E}">
        <p14:creationId xmlns:p14="http://schemas.microsoft.com/office/powerpoint/2010/main" val="3013613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D87B403-7739-4314-8D54-0692C044A5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80701"/>
            <a:ext cx="5813308" cy="847999"/>
          </a:xfrm>
        </p:spPr>
        <p:txBody>
          <a:bodyPr>
            <a:normAutofit/>
          </a:bodyPr>
          <a:lstStyle/>
          <a:p>
            <a:r>
              <a:rPr lang="hu-HU" b="1" dirty="0" err="1">
                <a:latin typeface="Century Schoolbook" panose="02040604050505020304" pitchFamily="18" charset="0"/>
              </a:rPr>
              <a:t>Round</a:t>
            </a:r>
            <a:r>
              <a:rPr lang="hu-HU" b="1" dirty="0">
                <a:latin typeface="Century Schoolbook" panose="02040604050505020304" pitchFamily="18" charset="0"/>
              </a:rPr>
              <a:t> 5</a:t>
            </a:r>
          </a:p>
        </p:txBody>
      </p:sp>
      <p:sp>
        <p:nvSpPr>
          <p:cNvPr id="7" name="Szöveg helye 6">
            <a:extLst>
              <a:ext uri="{FF2B5EF4-FFF2-40B4-BE49-F238E27FC236}">
                <a16:creationId xmlns:a16="http://schemas.microsoft.com/office/drawing/2014/main" id="{81202257-F9C4-4828-B588-A7B9EB6969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55906" y="3147071"/>
            <a:ext cx="654286" cy="408624"/>
          </a:xfrm>
        </p:spPr>
        <p:txBody>
          <a:bodyPr>
            <a:normAutofit fontScale="92500" lnSpcReduction="10000"/>
          </a:bodyPr>
          <a:lstStyle/>
          <a:p>
            <a:endParaRPr lang="hu-HU" dirty="0"/>
          </a:p>
          <a:p>
            <a:endParaRPr lang="hu-HU" dirty="0"/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AFDD461A-2B65-4E32-BEAB-6EB6338AB932}"/>
              </a:ext>
            </a:extLst>
          </p:cNvPr>
          <p:cNvSpPr txBox="1"/>
          <p:nvPr/>
        </p:nvSpPr>
        <p:spPr>
          <a:xfrm>
            <a:off x="0" y="1542480"/>
            <a:ext cx="607232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hu-HU" dirty="0">
              <a:latin typeface="Century Schoolbook" panose="02040604050505020304" pitchFamily="18" charset="0"/>
              <a:ea typeface="Roboto" pitchFamily="2" charset="0"/>
              <a:cs typeface="Lato" panose="020F0502020204030203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Situation</a:t>
            </a:r>
            <a:r>
              <a:rPr lang="hu-HU" b="1" dirty="0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 and </a:t>
            </a:r>
            <a:r>
              <a:rPr lang="hu-HU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solutions</a:t>
            </a:r>
            <a:endParaRPr lang="hu-HU" b="1" dirty="0">
              <a:latin typeface="Century Schoolbook" panose="02040604050505020304" pitchFamily="18" charset="0"/>
              <a:ea typeface="Roboto" pitchFamily="2" charset="0"/>
              <a:cs typeface="Lato" panose="020F0502020204030203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Sorted</a:t>
            </a:r>
            <a:r>
              <a:rPr lang="hu-HU" b="1" dirty="0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 </a:t>
            </a:r>
            <a:r>
              <a:rPr lang="hu-HU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put</a:t>
            </a:r>
            <a:r>
              <a:rPr lang="hu-HU" b="1" dirty="0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 </a:t>
            </a:r>
            <a:r>
              <a:rPr lang="hu-HU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inventory</a:t>
            </a:r>
            <a:r>
              <a:rPr lang="hu-HU" b="1" dirty="0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 </a:t>
            </a:r>
            <a:r>
              <a:rPr lang="hu-HU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for</a:t>
            </a:r>
            <a:r>
              <a:rPr lang="hu-HU" b="1" dirty="0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 World </a:t>
            </a:r>
            <a:r>
              <a:rPr lang="hu-HU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Cup</a:t>
            </a:r>
            <a:endParaRPr lang="hu-HU" b="1" dirty="0">
              <a:latin typeface="Century Schoolbook" panose="02040604050505020304" pitchFamily="18" charset="0"/>
              <a:ea typeface="Roboto" pitchFamily="2" charset="0"/>
              <a:cs typeface="Lato" panose="020F0502020204030203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Preperation</a:t>
            </a:r>
            <a:r>
              <a:rPr lang="hu-HU" b="1" dirty="0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 </a:t>
            </a:r>
            <a:r>
              <a:rPr lang="hu-HU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for</a:t>
            </a:r>
            <a:r>
              <a:rPr lang="hu-HU" b="1" dirty="0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 </a:t>
            </a:r>
            <a:r>
              <a:rPr lang="hu-HU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the</a:t>
            </a:r>
            <a:r>
              <a:rPr lang="hu-HU" b="1" dirty="0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 World </a:t>
            </a:r>
            <a:r>
              <a:rPr lang="hu-HU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Cup</a:t>
            </a:r>
            <a:endParaRPr lang="hu-HU" b="1" dirty="0">
              <a:latin typeface="Century Schoolbook" panose="02040604050505020304" pitchFamily="18" charset="0"/>
              <a:ea typeface="Roboto" pitchFamily="2" charset="0"/>
              <a:cs typeface="Lato" panose="020F0502020204030203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Small</a:t>
            </a:r>
            <a:r>
              <a:rPr lang="hu-HU" b="1" dirty="0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 </a:t>
            </a:r>
            <a:r>
              <a:rPr lang="hu-HU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changes</a:t>
            </a:r>
            <a:r>
              <a:rPr lang="hu-HU" b="1" dirty="0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 in </a:t>
            </a:r>
            <a:r>
              <a:rPr lang="hu-HU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the</a:t>
            </a:r>
            <a:r>
              <a:rPr lang="hu-HU" b="1" dirty="0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 </a:t>
            </a:r>
            <a:r>
              <a:rPr lang="hu-HU" b="1" dirty="0" err="1">
                <a:latin typeface="Century Schoolbook" panose="02040604050505020304" pitchFamily="18" charset="0"/>
                <a:ea typeface="Roboto" pitchFamily="2" charset="0"/>
                <a:cs typeface="Lato" panose="020F0502020204030203" pitchFamily="34" charset="0"/>
              </a:rPr>
              <a:t>menu</a:t>
            </a:r>
            <a:endParaRPr lang="hu-HU" b="1" dirty="0">
              <a:latin typeface="Century Schoolbook" panose="02040604050505020304" pitchFamily="18" charset="0"/>
              <a:ea typeface="Roboto" pitchFamily="2" charset="0"/>
              <a:cs typeface="Lato" panose="020F0502020204030203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dirty="0">
              <a:latin typeface="Century Schoolbook" panose="02040604050505020304" pitchFamily="18" charset="0"/>
              <a:ea typeface="Roboto" pitchFamily="2" charset="0"/>
              <a:cs typeface="Lato" panose="020F0502020204030203" pitchFamily="34" charset="0"/>
            </a:endParaRPr>
          </a:p>
          <a:p>
            <a:endParaRPr lang="hu-HU" dirty="0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73879ABD-0994-4CB7-802F-3B4A5074A2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53566" y="4136571"/>
            <a:ext cx="2264089" cy="2340145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779CF7DC-B974-4979-85B7-78671B45FE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7634491" y="626074"/>
            <a:ext cx="4089424" cy="2725309"/>
          </a:xfrm>
          <a:prstGeom prst="rect">
            <a:avLst/>
          </a:prstGeom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7BECD812-BFE5-4A94-AD28-CE8670C776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4379820" y="3429000"/>
            <a:ext cx="2802926" cy="2802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721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>
            <a:extLst>
              <a:ext uri="{FF2B5EF4-FFF2-40B4-BE49-F238E27FC236}">
                <a16:creationId xmlns:a16="http://schemas.microsoft.com/office/drawing/2014/main" id="{9BBA7D23-4C55-4333-89A5-8383B98F29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20465" y="163286"/>
            <a:ext cx="3932497" cy="647071"/>
          </a:xfrm>
        </p:spPr>
        <p:txBody>
          <a:bodyPr>
            <a:noAutofit/>
          </a:bodyPr>
          <a:lstStyle/>
          <a:p>
            <a:r>
              <a:rPr lang="nl-NL" sz="4400" b="1" dirty="0" err="1">
                <a:latin typeface="Century Schoolbook" panose="02040604050505020304" pitchFamily="18" charset="0"/>
              </a:rPr>
              <a:t>Round</a:t>
            </a:r>
            <a:r>
              <a:rPr lang="nl-NL" sz="4400" b="1" dirty="0">
                <a:latin typeface="Century Schoolbook" panose="02040604050505020304" pitchFamily="18" charset="0"/>
              </a:rPr>
              <a:t> 6</a:t>
            </a:r>
            <a:endParaRPr lang="hu-HU" sz="4400" b="1" dirty="0">
              <a:latin typeface="Century Schoolbook" panose="02040604050505020304" pitchFamily="18" charset="0"/>
            </a:endParaRP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8B744129-021F-494B-9462-12A0CE1F8380}"/>
              </a:ext>
            </a:extLst>
          </p:cNvPr>
          <p:cNvSpPr txBox="1"/>
          <p:nvPr/>
        </p:nvSpPr>
        <p:spPr>
          <a:xfrm>
            <a:off x="838200" y="1240971"/>
            <a:ext cx="1079862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The </a:t>
            </a:r>
            <a:r>
              <a:rPr lang="hu-HU" dirty="0" err="1"/>
              <a:t>pre</a:t>
            </a:r>
            <a:r>
              <a:rPr lang="hu-HU" dirty="0"/>
              <a:t> </a:t>
            </a:r>
            <a:r>
              <a:rPr lang="hu-HU" dirty="0" err="1"/>
              <a:t>revenue</a:t>
            </a:r>
            <a:r>
              <a:rPr lang="hu-HU" dirty="0"/>
              <a:t> </a:t>
            </a:r>
            <a:r>
              <a:rPr lang="hu-HU" dirty="0" err="1"/>
              <a:t>was</a:t>
            </a:r>
            <a:r>
              <a:rPr lang="hu-HU" dirty="0"/>
              <a:t> a </a:t>
            </a:r>
            <a:r>
              <a:rPr lang="hu-HU" dirty="0" err="1"/>
              <a:t>dissapointment</a:t>
            </a:r>
            <a:r>
              <a:rPr lang="hu-HU" dirty="0"/>
              <a:t> </a:t>
            </a:r>
            <a:r>
              <a:rPr lang="hu-HU" dirty="0" err="1"/>
              <a:t>because</a:t>
            </a:r>
            <a:r>
              <a:rPr lang="hu-HU" dirty="0"/>
              <a:t> of </a:t>
            </a:r>
            <a:r>
              <a:rPr lang="hu-HU" dirty="0" err="1"/>
              <a:t>the</a:t>
            </a:r>
            <a:r>
              <a:rPr lang="hu-HU" dirty="0"/>
              <a:t> </a:t>
            </a:r>
            <a:r>
              <a:rPr lang="hu-HU" dirty="0" err="1"/>
              <a:t>basketball</a:t>
            </a:r>
            <a:r>
              <a:rPr lang="hu-HU" dirty="0"/>
              <a:t> </a:t>
            </a:r>
            <a:r>
              <a:rPr lang="hu-HU" dirty="0" err="1"/>
              <a:t>competition</a:t>
            </a:r>
            <a:r>
              <a:rPr lang="hu-HU" dirty="0"/>
              <a:t>, </a:t>
            </a:r>
            <a:r>
              <a:rPr lang="hu-HU" dirty="0" err="1"/>
              <a:t>that</a:t>
            </a:r>
            <a:r>
              <a:rPr lang="hu-HU" dirty="0"/>
              <a:t> is </a:t>
            </a:r>
            <a:r>
              <a:rPr lang="hu-HU" dirty="0" err="1"/>
              <a:t>why</a:t>
            </a:r>
            <a:r>
              <a:rPr lang="hu-HU" dirty="0"/>
              <a:t> </a:t>
            </a:r>
            <a:r>
              <a:rPr lang="hu-HU" dirty="0" err="1"/>
              <a:t>we</a:t>
            </a:r>
            <a:r>
              <a:rPr lang="hu-HU" dirty="0"/>
              <a:t> </a:t>
            </a:r>
            <a:r>
              <a:rPr lang="hu-HU" dirty="0" err="1"/>
              <a:t>slightly</a:t>
            </a:r>
            <a:r>
              <a:rPr lang="hu-HU" dirty="0"/>
              <a:t> </a:t>
            </a:r>
            <a:r>
              <a:rPr lang="hu-HU" dirty="0" err="1"/>
              <a:t>increased</a:t>
            </a:r>
            <a:r>
              <a:rPr lang="hu-HU" dirty="0"/>
              <a:t> </a:t>
            </a:r>
            <a:r>
              <a:rPr lang="hu-HU" dirty="0" err="1"/>
              <a:t>room</a:t>
            </a:r>
            <a:r>
              <a:rPr lang="hu-HU" dirty="0"/>
              <a:t> </a:t>
            </a:r>
            <a:r>
              <a:rPr lang="hu-HU" dirty="0" err="1"/>
              <a:t>rates</a:t>
            </a:r>
            <a:r>
              <a:rPr lang="hu-HU" dirty="0"/>
              <a:t> </a:t>
            </a:r>
            <a:r>
              <a:rPr lang="hu-HU" dirty="0" err="1"/>
              <a:t>to</a:t>
            </a:r>
            <a:r>
              <a:rPr lang="hu-HU" dirty="0"/>
              <a:t> </a:t>
            </a:r>
            <a:r>
              <a:rPr lang="hu-HU" dirty="0" err="1"/>
              <a:t>stimulate</a:t>
            </a:r>
            <a:r>
              <a:rPr lang="hu-HU" dirty="0"/>
              <a:t> </a:t>
            </a:r>
            <a:r>
              <a:rPr lang="hu-HU" dirty="0" err="1"/>
              <a:t>sales</a:t>
            </a:r>
            <a:r>
              <a:rPr lang="hu-HU" dirty="0"/>
              <a:t>, </a:t>
            </a:r>
            <a:r>
              <a:rPr lang="hu-HU" dirty="0" err="1"/>
              <a:t>because</a:t>
            </a:r>
            <a:r>
              <a:rPr lang="hu-HU" dirty="0"/>
              <a:t> </a:t>
            </a:r>
            <a:r>
              <a:rPr lang="hu-HU" dirty="0" err="1"/>
              <a:t>we</a:t>
            </a:r>
            <a:r>
              <a:rPr lang="hu-HU" dirty="0"/>
              <a:t> </a:t>
            </a:r>
            <a:r>
              <a:rPr lang="hu-HU" dirty="0" err="1"/>
              <a:t>expect</a:t>
            </a:r>
            <a:r>
              <a:rPr lang="hu-HU" dirty="0"/>
              <a:t> </a:t>
            </a:r>
            <a:r>
              <a:rPr lang="hu-HU" dirty="0" err="1"/>
              <a:t>that</a:t>
            </a:r>
            <a:r>
              <a:rPr lang="hu-HU" dirty="0"/>
              <a:t> </a:t>
            </a:r>
            <a:r>
              <a:rPr lang="hu-HU" dirty="0" err="1"/>
              <a:t>our</a:t>
            </a:r>
            <a:r>
              <a:rPr lang="hu-HU" dirty="0"/>
              <a:t> </a:t>
            </a:r>
            <a:r>
              <a:rPr lang="hu-HU" dirty="0" err="1"/>
              <a:t>competitors</a:t>
            </a:r>
            <a:r>
              <a:rPr lang="hu-HU" dirty="0"/>
              <a:t> go </a:t>
            </a:r>
            <a:r>
              <a:rPr lang="hu-HU" dirty="0" err="1"/>
              <a:t>further</a:t>
            </a:r>
            <a:r>
              <a:rPr lang="hu-HU" dirty="0"/>
              <a:t> </a:t>
            </a:r>
            <a:r>
              <a:rPr lang="hu-HU" dirty="0" err="1"/>
              <a:t>up</a:t>
            </a:r>
            <a:r>
              <a:rPr lang="hu-HU" dirty="0"/>
              <a:t> in </a:t>
            </a:r>
            <a:r>
              <a:rPr lang="hu-HU" dirty="0" err="1"/>
              <a:t>prices</a:t>
            </a:r>
            <a:r>
              <a:rPr lang="hu-HU" dirty="0"/>
              <a:t>.</a:t>
            </a:r>
          </a:p>
          <a:p>
            <a:endParaRPr lang="hu-HU" dirty="0"/>
          </a:p>
          <a:p>
            <a:r>
              <a:rPr lang="hu-HU" dirty="0"/>
              <a:t>In </a:t>
            </a:r>
            <a:r>
              <a:rPr lang="hu-HU" dirty="0" err="1"/>
              <a:t>the</a:t>
            </a:r>
            <a:r>
              <a:rPr lang="hu-HU" dirty="0"/>
              <a:t> restaurant </a:t>
            </a:r>
            <a:r>
              <a:rPr lang="hu-HU" dirty="0" err="1"/>
              <a:t>we</a:t>
            </a:r>
            <a:r>
              <a:rPr lang="hu-HU" dirty="0"/>
              <a:t> </a:t>
            </a:r>
            <a:r>
              <a:rPr lang="hu-HU" dirty="0" err="1"/>
              <a:t>used</a:t>
            </a:r>
            <a:r>
              <a:rPr lang="hu-HU" dirty="0"/>
              <a:t> extra </a:t>
            </a:r>
            <a:r>
              <a:rPr lang="hu-HU" dirty="0" err="1"/>
              <a:t>cleaning</a:t>
            </a:r>
            <a:r>
              <a:rPr lang="hu-HU" dirty="0"/>
              <a:t> </a:t>
            </a:r>
            <a:r>
              <a:rPr lang="hu-HU" dirty="0" err="1"/>
              <a:t>because</a:t>
            </a:r>
            <a:r>
              <a:rPr lang="hu-HU" dirty="0"/>
              <a:t> of </a:t>
            </a:r>
            <a:r>
              <a:rPr lang="hu-HU" dirty="0" err="1"/>
              <a:t>the</a:t>
            </a:r>
            <a:r>
              <a:rPr lang="hu-HU" dirty="0"/>
              <a:t> </a:t>
            </a:r>
            <a:r>
              <a:rPr lang="hu-HU" dirty="0" err="1"/>
              <a:t>different</a:t>
            </a:r>
            <a:r>
              <a:rPr lang="hu-HU" dirty="0"/>
              <a:t> </a:t>
            </a:r>
            <a:r>
              <a:rPr lang="hu-HU" dirty="0" err="1"/>
              <a:t>types</a:t>
            </a:r>
            <a:r>
              <a:rPr lang="hu-HU" dirty="0"/>
              <a:t> of </a:t>
            </a:r>
            <a:r>
              <a:rPr lang="hu-HU" dirty="0" err="1"/>
              <a:t>guests</a:t>
            </a:r>
            <a:r>
              <a:rPr lang="hu-HU" dirty="0"/>
              <a:t> and </a:t>
            </a:r>
            <a:r>
              <a:rPr lang="hu-HU" dirty="0" err="1"/>
              <a:t>the</a:t>
            </a:r>
            <a:r>
              <a:rPr lang="hu-HU" dirty="0"/>
              <a:t> </a:t>
            </a:r>
            <a:r>
              <a:rPr lang="hu-HU" dirty="0" err="1"/>
              <a:t>heatwave</a:t>
            </a:r>
            <a:r>
              <a:rPr lang="hu-HU" dirty="0"/>
              <a:t>, </a:t>
            </a:r>
            <a:r>
              <a:rPr lang="hu-HU" dirty="0" err="1"/>
              <a:t>same</a:t>
            </a:r>
            <a:r>
              <a:rPr lang="hu-HU" dirty="0"/>
              <a:t> </a:t>
            </a:r>
            <a:r>
              <a:rPr lang="hu-HU" dirty="0" err="1"/>
              <a:t>with</a:t>
            </a:r>
            <a:r>
              <a:rPr lang="hu-HU" dirty="0"/>
              <a:t> </a:t>
            </a:r>
            <a:r>
              <a:rPr lang="hu-HU" dirty="0" err="1"/>
              <a:t>the</a:t>
            </a:r>
            <a:r>
              <a:rPr lang="hu-HU" dirty="0"/>
              <a:t> </a:t>
            </a:r>
            <a:r>
              <a:rPr lang="hu-HU" dirty="0" err="1"/>
              <a:t>pool</a:t>
            </a:r>
            <a:r>
              <a:rPr lang="hu-HU" dirty="0"/>
              <a:t> and </a:t>
            </a:r>
            <a:r>
              <a:rPr lang="hu-HU" dirty="0" err="1"/>
              <a:t>spa</a:t>
            </a:r>
            <a:r>
              <a:rPr lang="hu-HU" dirty="0"/>
              <a:t> </a:t>
            </a:r>
            <a:r>
              <a:rPr lang="hu-HU" dirty="0" err="1"/>
              <a:t>areas</a:t>
            </a:r>
            <a:r>
              <a:rPr lang="hu-HU" dirty="0"/>
              <a:t>.</a:t>
            </a:r>
          </a:p>
          <a:p>
            <a:endParaRPr lang="hu-HU" dirty="0"/>
          </a:p>
          <a:p>
            <a:r>
              <a:rPr lang="hu-HU" dirty="0" err="1"/>
              <a:t>Our</a:t>
            </a:r>
            <a:r>
              <a:rPr lang="hu-HU" dirty="0"/>
              <a:t> </a:t>
            </a:r>
            <a:r>
              <a:rPr lang="hu-HU" dirty="0" err="1"/>
              <a:t>breakfast</a:t>
            </a:r>
            <a:r>
              <a:rPr lang="hu-HU" dirty="0"/>
              <a:t> has </a:t>
            </a:r>
            <a:r>
              <a:rPr lang="hu-HU" dirty="0" err="1"/>
              <a:t>been</a:t>
            </a:r>
            <a:r>
              <a:rPr lang="hu-HU" dirty="0"/>
              <a:t> </a:t>
            </a:r>
            <a:r>
              <a:rPr lang="hu-HU" dirty="0" err="1"/>
              <a:t>going</a:t>
            </a:r>
            <a:r>
              <a:rPr lang="hu-HU" dirty="0"/>
              <a:t> </a:t>
            </a:r>
            <a:r>
              <a:rPr lang="hu-HU" dirty="0" err="1"/>
              <a:t>well</a:t>
            </a:r>
            <a:r>
              <a:rPr lang="hu-HU" dirty="0"/>
              <a:t> </a:t>
            </a:r>
            <a:r>
              <a:rPr lang="hu-HU" dirty="0" err="1"/>
              <a:t>lately</a:t>
            </a:r>
            <a:r>
              <a:rPr lang="hu-HU" dirty="0"/>
              <a:t>, </a:t>
            </a:r>
            <a:r>
              <a:rPr lang="hu-HU" dirty="0" err="1"/>
              <a:t>we</a:t>
            </a:r>
            <a:r>
              <a:rPr lang="hu-HU" dirty="0"/>
              <a:t> </a:t>
            </a:r>
            <a:r>
              <a:rPr lang="hu-HU" dirty="0" err="1"/>
              <a:t>have</a:t>
            </a:r>
            <a:r>
              <a:rPr lang="hu-HU" dirty="0"/>
              <a:t> more </a:t>
            </a:r>
            <a:r>
              <a:rPr lang="hu-HU" dirty="0" err="1"/>
              <a:t>guests</a:t>
            </a:r>
            <a:r>
              <a:rPr lang="hu-HU" dirty="0"/>
              <a:t> in </a:t>
            </a:r>
            <a:r>
              <a:rPr lang="hu-HU" dirty="0" err="1"/>
              <a:t>the</a:t>
            </a:r>
            <a:r>
              <a:rPr lang="hu-HU" dirty="0"/>
              <a:t> hotel </a:t>
            </a:r>
            <a:r>
              <a:rPr lang="hu-HU" dirty="0" err="1"/>
              <a:t>this</a:t>
            </a:r>
            <a:r>
              <a:rPr lang="hu-HU" dirty="0"/>
              <a:t> is </a:t>
            </a:r>
            <a:r>
              <a:rPr lang="hu-HU" dirty="0" err="1"/>
              <a:t>why</a:t>
            </a:r>
            <a:r>
              <a:rPr lang="hu-HU" dirty="0"/>
              <a:t> </a:t>
            </a:r>
            <a:r>
              <a:rPr lang="hu-HU" dirty="0" err="1"/>
              <a:t>this</a:t>
            </a:r>
            <a:r>
              <a:rPr lang="hu-HU" dirty="0"/>
              <a:t> </a:t>
            </a:r>
            <a:r>
              <a:rPr lang="hu-HU" dirty="0" err="1"/>
              <a:t>curve</a:t>
            </a:r>
            <a:r>
              <a:rPr lang="hu-HU" dirty="0"/>
              <a:t> has </a:t>
            </a:r>
            <a:r>
              <a:rPr lang="hu-HU" dirty="0" err="1"/>
              <a:t>continued</a:t>
            </a:r>
            <a:r>
              <a:rPr lang="hu-HU" dirty="0"/>
              <a:t>.</a:t>
            </a:r>
          </a:p>
          <a:p>
            <a:endParaRPr lang="hu-HU" dirty="0"/>
          </a:p>
          <a:p>
            <a:r>
              <a:rPr lang="hu-HU" dirty="0" err="1"/>
              <a:t>Our</a:t>
            </a:r>
            <a:r>
              <a:rPr lang="hu-HU" dirty="0"/>
              <a:t> hotel is </a:t>
            </a:r>
            <a:r>
              <a:rPr lang="hu-HU" dirty="0" err="1"/>
              <a:t>the</a:t>
            </a:r>
            <a:r>
              <a:rPr lang="hu-HU" dirty="0"/>
              <a:t> </a:t>
            </a:r>
            <a:r>
              <a:rPr lang="hu-HU" dirty="0" err="1"/>
              <a:t>cleanest</a:t>
            </a:r>
            <a:r>
              <a:rPr lang="hu-HU" dirty="0"/>
              <a:t> out of </a:t>
            </a:r>
            <a:r>
              <a:rPr lang="hu-HU" dirty="0" err="1"/>
              <a:t>all</a:t>
            </a:r>
            <a:r>
              <a:rPr lang="hu-HU" dirty="0"/>
              <a:t> </a:t>
            </a:r>
            <a:r>
              <a:rPr lang="hu-HU" dirty="0" err="1"/>
              <a:t>the</a:t>
            </a:r>
            <a:r>
              <a:rPr lang="hu-HU" dirty="0"/>
              <a:t> </a:t>
            </a:r>
            <a:r>
              <a:rPr lang="hu-HU" dirty="0" err="1"/>
              <a:t>competitors</a:t>
            </a:r>
            <a:r>
              <a:rPr lang="hu-HU" dirty="0"/>
              <a:t>, </a:t>
            </a:r>
            <a:r>
              <a:rPr lang="hu-HU" dirty="0" err="1"/>
              <a:t>so</a:t>
            </a:r>
            <a:r>
              <a:rPr lang="hu-HU" dirty="0"/>
              <a:t> </a:t>
            </a:r>
            <a:r>
              <a:rPr lang="hu-HU" dirty="0" err="1"/>
              <a:t>we</a:t>
            </a:r>
            <a:r>
              <a:rPr lang="hu-HU" dirty="0"/>
              <a:t> </a:t>
            </a:r>
            <a:r>
              <a:rPr lang="hu-HU" dirty="0" err="1"/>
              <a:t>can</a:t>
            </a:r>
            <a:r>
              <a:rPr lang="hu-HU" dirty="0"/>
              <a:t> </a:t>
            </a:r>
            <a:r>
              <a:rPr lang="hu-HU" dirty="0" err="1"/>
              <a:t>manage</a:t>
            </a:r>
            <a:r>
              <a:rPr lang="hu-HU" dirty="0"/>
              <a:t> </a:t>
            </a:r>
            <a:r>
              <a:rPr lang="hu-HU" dirty="0" err="1"/>
              <a:t>various</a:t>
            </a:r>
            <a:r>
              <a:rPr lang="hu-HU" dirty="0"/>
              <a:t> </a:t>
            </a:r>
            <a:r>
              <a:rPr lang="hu-HU" dirty="0" err="1"/>
              <a:t>types</a:t>
            </a:r>
            <a:r>
              <a:rPr lang="hu-HU" dirty="0"/>
              <a:t> of </a:t>
            </a:r>
            <a:r>
              <a:rPr lang="hu-HU" dirty="0" err="1"/>
              <a:t>guests</a:t>
            </a:r>
            <a:r>
              <a:rPr lang="hu-HU" dirty="0"/>
              <a:t>.</a:t>
            </a:r>
          </a:p>
          <a:p>
            <a:endParaRPr lang="hu-HU" dirty="0"/>
          </a:p>
          <a:p>
            <a:r>
              <a:rPr lang="hu-HU" dirty="0" err="1"/>
              <a:t>We</a:t>
            </a:r>
            <a:r>
              <a:rPr lang="hu-HU" dirty="0"/>
              <a:t> </a:t>
            </a:r>
            <a:r>
              <a:rPr lang="hu-HU" dirty="0" err="1"/>
              <a:t>want</a:t>
            </a:r>
            <a:r>
              <a:rPr lang="hu-HU" dirty="0"/>
              <a:t> </a:t>
            </a:r>
            <a:r>
              <a:rPr lang="hu-HU" dirty="0" err="1"/>
              <a:t>our</a:t>
            </a:r>
            <a:r>
              <a:rPr lang="hu-HU" dirty="0"/>
              <a:t> </a:t>
            </a:r>
            <a:r>
              <a:rPr lang="hu-HU" dirty="0" err="1"/>
              <a:t>gold</a:t>
            </a:r>
            <a:r>
              <a:rPr lang="hu-HU" dirty="0"/>
              <a:t> </a:t>
            </a:r>
            <a:r>
              <a:rPr lang="hu-HU" dirty="0" err="1"/>
              <a:t>medal</a:t>
            </a:r>
            <a:r>
              <a:rPr lang="hu-HU" dirty="0"/>
              <a:t> back and </a:t>
            </a:r>
            <a:r>
              <a:rPr lang="hu-HU" dirty="0" err="1"/>
              <a:t>not</a:t>
            </a:r>
            <a:r>
              <a:rPr lang="hu-HU" dirty="0"/>
              <a:t> </a:t>
            </a:r>
            <a:r>
              <a:rPr lang="hu-HU" dirty="0" err="1"/>
              <a:t>lose</a:t>
            </a:r>
            <a:r>
              <a:rPr lang="hu-HU" dirty="0"/>
              <a:t> </a:t>
            </a:r>
            <a:r>
              <a:rPr lang="hu-HU" dirty="0" err="1"/>
              <a:t>any</a:t>
            </a:r>
            <a:r>
              <a:rPr lang="hu-HU" dirty="0"/>
              <a:t> </a:t>
            </a:r>
            <a:r>
              <a:rPr lang="hu-HU" dirty="0" err="1"/>
              <a:t>rooms</a:t>
            </a:r>
            <a:r>
              <a:rPr lang="hu-HU" dirty="0"/>
              <a:t> over </a:t>
            </a:r>
            <a:r>
              <a:rPr lang="hu-HU" dirty="0" err="1"/>
              <a:t>it</a:t>
            </a:r>
            <a:r>
              <a:rPr lang="hu-HU" dirty="0"/>
              <a:t> in </a:t>
            </a:r>
            <a:r>
              <a:rPr lang="hu-HU" dirty="0" err="1"/>
              <a:t>this</a:t>
            </a:r>
            <a:r>
              <a:rPr lang="hu-HU" dirty="0"/>
              <a:t> </a:t>
            </a:r>
            <a:r>
              <a:rPr lang="hu-HU" dirty="0" err="1"/>
              <a:t>round</a:t>
            </a:r>
            <a:r>
              <a:rPr lang="hu-HU" dirty="0"/>
              <a:t>, </a:t>
            </a:r>
            <a:r>
              <a:rPr lang="hu-HU" dirty="0" err="1"/>
              <a:t>so</a:t>
            </a:r>
            <a:r>
              <a:rPr lang="hu-HU" dirty="0"/>
              <a:t> </a:t>
            </a:r>
            <a:r>
              <a:rPr lang="hu-HU" dirty="0" err="1"/>
              <a:t>we</a:t>
            </a:r>
            <a:r>
              <a:rPr lang="hu-HU" dirty="0"/>
              <a:t> </a:t>
            </a:r>
            <a:r>
              <a:rPr lang="hu-HU" dirty="0" err="1"/>
              <a:t>changed</a:t>
            </a:r>
            <a:r>
              <a:rPr lang="hu-HU" dirty="0"/>
              <a:t> </a:t>
            </a:r>
            <a:r>
              <a:rPr lang="hu-HU" dirty="0" err="1"/>
              <a:t>our</a:t>
            </a:r>
            <a:r>
              <a:rPr lang="hu-HU" dirty="0"/>
              <a:t> </a:t>
            </a:r>
            <a:r>
              <a:rPr lang="hu-HU" dirty="0" err="1"/>
              <a:t>supplier</a:t>
            </a:r>
            <a:r>
              <a:rPr lang="hu-HU" dirty="0"/>
              <a:t> </a:t>
            </a:r>
            <a:r>
              <a:rPr lang="hu-HU" dirty="0" err="1"/>
              <a:t>to</a:t>
            </a:r>
            <a:r>
              <a:rPr lang="hu-HU" dirty="0"/>
              <a:t> a more </a:t>
            </a:r>
            <a:r>
              <a:rPr lang="hu-HU" dirty="0" err="1"/>
              <a:t>sustainable</a:t>
            </a:r>
            <a:r>
              <a:rPr lang="hu-HU" dirty="0"/>
              <a:t> </a:t>
            </a:r>
            <a:r>
              <a:rPr lang="hu-HU" dirty="0" err="1"/>
              <a:t>one</a:t>
            </a:r>
            <a:r>
              <a:rPr lang="hu-HU" dirty="0"/>
              <a:t> and </a:t>
            </a:r>
            <a:r>
              <a:rPr lang="hu-HU" dirty="0" err="1"/>
              <a:t>invested</a:t>
            </a:r>
            <a:r>
              <a:rPr lang="hu-HU" dirty="0"/>
              <a:t> in </a:t>
            </a:r>
            <a:r>
              <a:rPr lang="hu-HU" dirty="0" err="1"/>
              <a:t>waterless</a:t>
            </a:r>
            <a:r>
              <a:rPr lang="hu-HU" dirty="0"/>
              <a:t> </a:t>
            </a:r>
            <a:r>
              <a:rPr lang="hu-HU" dirty="0" err="1"/>
              <a:t>urinals</a:t>
            </a:r>
            <a:r>
              <a:rPr lang="hu-HU" dirty="0"/>
              <a:t>.</a:t>
            </a:r>
          </a:p>
          <a:p>
            <a:endParaRPr lang="hu-HU" dirty="0"/>
          </a:p>
          <a:p>
            <a:r>
              <a:rPr lang="hu-HU" dirty="0" err="1"/>
              <a:t>Worst</a:t>
            </a:r>
            <a:r>
              <a:rPr lang="hu-HU" dirty="0"/>
              <a:t> </a:t>
            </a:r>
            <a:r>
              <a:rPr lang="hu-HU" dirty="0" err="1"/>
              <a:t>case</a:t>
            </a:r>
            <a:r>
              <a:rPr lang="hu-HU" dirty="0"/>
              <a:t> </a:t>
            </a:r>
            <a:r>
              <a:rPr lang="hu-HU" dirty="0" err="1"/>
              <a:t>senario</a:t>
            </a:r>
            <a:r>
              <a:rPr lang="hu-HU" dirty="0"/>
              <a:t>: </a:t>
            </a:r>
          </a:p>
          <a:p>
            <a:r>
              <a:rPr lang="hu-HU" dirty="0"/>
              <a:t>-</a:t>
            </a:r>
            <a:r>
              <a:rPr lang="hu-HU" dirty="0" err="1"/>
              <a:t>during</a:t>
            </a:r>
            <a:r>
              <a:rPr lang="hu-HU" dirty="0"/>
              <a:t> </a:t>
            </a:r>
            <a:r>
              <a:rPr lang="hu-HU" dirty="0" err="1"/>
              <a:t>the</a:t>
            </a:r>
            <a:r>
              <a:rPr lang="hu-HU" dirty="0"/>
              <a:t> </a:t>
            </a:r>
            <a:r>
              <a:rPr lang="hu-HU" dirty="0" err="1"/>
              <a:t>heat</a:t>
            </a:r>
            <a:r>
              <a:rPr lang="hu-HU" dirty="0"/>
              <a:t> </a:t>
            </a:r>
            <a:r>
              <a:rPr lang="hu-HU" dirty="0" err="1"/>
              <a:t>wave</a:t>
            </a:r>
            <a:r>
              <a:rPr lang="hu-HU" dirty="0"/>
              <a:t>, </a:t>
            </a:r>
            <a:r>
              <a:rPr lang="hu-HU" dirty="0" err="1"/>
              <a:t>there</a:t>
            </a:r>
            <a:r>
              <a:rPr lang="hu-HU" dirty="0"/>
              <a:t> is a </a:t>
            </a:r>
            <a:r>
              <a:rPr lang="hu-HU" dirty="0" err="1"/>
              <a:t>chance</a:t>
            </a:r>
            <a:r>
              <a:rPr lang="hu-HU" dirty="0"/>
              <a:t> </a:t>
            </a:r>
            <a:r>
              <a:rPr lang="hu-HU" dirty="0" err="1"/>
              <a:t>that</a:t>
            </a:r>
            <a:r>
              <a:rPr lang="hu-HU" dirty="0"/>
              <a:t> </a:t>
            </a:r>
            <a:r>
              <a:rPr lang="hu-HU" dirty="0" err="1"/>
              <a:t>the</a:t>
            </a:r>
            <a:r>
              <a:rPr lang="hu-HU" dirty="0"/>
              <a:t> </a:t>
            </a:r>
            <a:r>
              <a:rPr lang="hu-HU" dirty="0" err="1"/>
              <a:t>basketball</a:t>
            </a:r>
            <a:r>
              <a:rPr lang="hu-HU" dirty="0"/>
              <a:t> game </a:t>
            </a:r>
            <a:r>
              <a:rPr lang="hu-HU" dirty="0" err="1"/>
              <a:t>could</a:t>
            </a:r>
            <a:r>
              <a:rPr lang="hu-HU" dirty="0"/>
              <a:t> be </a:t>
            </a:r>
            <a:r>
              <a:rPr lang="hu-HU" dirty="0" err="1"/>
              <a:t>cancellled</a:t>
            </a:r>
            <a:r>
              <a:rPr lang="hu-HU" dirty="0"/>
              <a:t>, </a:t>
            </a:r>
            <a:r>
              <a:rPr lang="hu-HU" dirty="0" err="1"/>
              <a:t>so</a:t>
            </a:r>
            <a:r>
              <a:rPr lang="hu-HU" dirty="0"/>
              <a:t> </a:t>
            </a:r>
            <a:r>
              <a:rPr lang="hu-HU" dirty="0" err="1"/>
              <a:t>we</a:t>
            </a:r>
            <a:r>
              <a:rPr lang="hu-HU" dirty="0"/>
              <a:t> </a:t>
            </a:r>
            <a:r>
              <a:rPr lang="hu-HU" dirty="0" err="1"/>
              <a:t>did</a:t>
            </a:r>
            <a:r>
              <a:rPr lang="hu-HU" dirty="0"/>
              <a:t> </a:t>
            </a:r>
            <a:r>
              <a:rPr lang="hu-HU" dirty="0" err="1"/>
              <a:t>not</a:t>
            </a:r>
            <a:r>
              <a:rPr lang="hu-HU" dirty="0"/>
              <a:t> </a:t>
            </a:r>
            <a:r>
              <a:rPr lang="hu-HU" dirty="0" err="1"/>
              <a:t>raise</a:t>
            </a:r>
            <a:r>
              <a:rPr lang="hu-HU" dirty="0"/>
              <a:t> a </a:t>
            </a:r>
            <a:r>
              <a:rPr lang="hu-HU" dirty="0" err="1"/>
              <a:t>lot</a:t>
            </a:r>
            <a:r>
              <a:rPr lang="hu-HU" dirty="0"/>
              <a:t> in </a:t>
            </a:r>
            <a:r>
              <a:rPr lang="hu-HU" dirty="0" err="1"/>
              <a:t>rates</a:t>
            </a:r>
            <a:r>
              <a:rPr lang="hu-HU" dirty="0"/>
              <a:t>, and </a:t>
            </a:r>
            <a:r>
              <a:rPr lang="hu-HU" dirty="0" err="1"/>
              <a:t>we</a:t>
            </a:r>
            <a:r>
              <a:rPr lang="hu-HU" dirty="0"/>
              <a:t> </a:t>
            </a:r>
            <a:r>
              <a:rPr lang="hu-HU" dirty="0" err="1"/>
              <a:t>bought</a:t>
            </a:r>
            <a:r>
              <a:rPr lang="hu-HU" dirty="0"/>
              <a:t> </a:t>
            </a:r>
            <a:r>
              <a:rPr lang="hu-HU" dirty="0" err="1"/>
              <a:t>frozen</a:t>
            </a:r>
            <a:r>
              <a:rPr lang="hu-HU" dirty="0"/>
              <a:t> </a:t>
            </a:r>
            <a:r>
              <a:rPr lang="hu-HU" dirty="0" err="1"/>
              <a:t>meat</a:t>
            </a:r>
            <a:r>
              <a:rPr lang="hu-HU" dirty="0"/>
              <a:t> </a:t>
            </a:r>
            <a:r>
              <a:rPr lang="hu-HU" dirty="0" err="1"/>
              <a:t>for</a:t>
            </a:r>
            <a:r>
              <a:rPr lang="hu-HU" dirty="0"/>
              <a:t> </a:t>
            </a:r>
            <a:r>
              <a:rPr lang="hu-HU" dirty="0" err="1"/>
              <a:t>our</a:t>
            </a:r>
            <a:r>
              <a:rPr lang="hu-HU" dirty="0"/>
              <a:t> </a:t>
            </a:r>
            <a:r>
              <a:rPr lang="hu-HU" dirty="0" err="1"/>
              <a:t>new</a:t>
            </a:r>
            <a:r>
              <a:rPr lang="hu-HU" dirty="0"/>
              <a:t> </a:t>
            </a:r>
            <a:r>
              <a:rPr lang="hu-HU" dirty="0" err="1"/>
              <a:t>dishes</a:t>
            </a:r>
            <a:r>
              <a:rPr lang="hu-HU" dirty="0"/>
              <a:t> </a:t>
            </a:r>
            <a:r>
              <a:rPr lang="hu-HU" dirty="0" err="1"/>
              <a:t>exept</a:t>
            </a:r>
            <a:r>
              <a:rPr lang="hu-HU" dirty="0"/>
              <a:t> </a:t>
            </a:r>
            <a:r>
              <a:rPr lang="hu-HU" dirty="0" err="1"/>
              <a:t>for</a:t>
            </a:r>
            <a:r>
              <a:rPr lang="hu-HU" dirty="0"/>
              <a:t> </a:t>
            </a:r>
            <a:r>
              <a:rPr lang="hu-HU" dirty="0" err="1"/>
              <a:t>our</a:t>
            </a:r>
            <a:r>
              <a:rPr lang="hu-HU" dirty="0"/>
              <a:t> </a:t>
            </a:r>
            <a:r>
              <a:rPr lang="hu-HU" dirty="0" err="1"/>
              <a:t>runners</a:t>
            </a:r>
            <a:r>
              <a:rPr lang="hu-HU" dirty="0"/>
              <a:t> </a:t>
            </a:r>
            <a:r>
              <a:rPr lang="hu-HU" dirty="0" err="1"/>
              <a:t>to</a:t>
            </a:r>
            <a:r>
              <a:rPr lang="hu-HU" dirty="0"/>
              <a:t> </a:t>
            </a:r>
            <a:r>
              <a:rPr lang="hu-HU" dirty="0" err="1"/>
              <a:t>avoid</a:t>
            </a:r>
            <a:r>
              <a:rPr lang="hu-HU" dirty="0"/>
              <a:t> </a:t>
            </a:r>
            <a:r>
              <a:rPr lang="hu-HU" dirty="0" err="1"/>
              <a:t>spill</a:t>
            </a:r>
            <a:r>
              <a:rPr lang="hu-H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410756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39B0E7B3-A3FF-CFFA-C2BE-552E52F938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28004" y="80459"/>
            <a:ext cx="8335991" cy="478340"/>
          </a:xfrm>
        </p:spPr>
        <p:txBody>
          <a:bodyPr>
            <a:normAutofit fontScale="92500" lnSpcReduction="10000"/>
          </a:bodyPr>
          <a:lstStyle/>
          <a:p>
            <a:r>
              <a:rPr lang="hu-HU" dirty="0" err="1"/>
              <a:t>Sky</a:t>
            </a:r>
            <a:r>
              <a:rPr lang="hu-HU" dirty="0"/>
              <a:t> is </a:t>
            </a:r>
            <a:r>
              <a:rPr lang="hu-HU" dirty="0" err="1"/>
              <a:t>the</a:t>
            </a:r>
            <a:r>
              <a:rPr lang="hu-HU" dirty="0"/>
              <a:t> limit</a:t>
            </a:r>
            <a:endParaRPr lang="nl-NL" dirty="0"/>
          </a:p>
        </p:txBody>
      </p:sp>
      <p:graphicFrame>
        <p:nvGraphicFramePr>
          <p:cNvPr id="5" name="Grafiek 4">
            <a:extLst>
              <a:ext uri="{FF2B5EF4-FFF2-40B4-BE49-F238E27FC236}">
                <a16:creationId xmlns:a16="http://schemas.microsoft.com/office/drawing/2014/main" id="{C4B7189F-6F62-D545-50FE-12EEE5349FC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44250025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2918563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598AA1C-17E5-436A-A2A5-5A6D11535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8692" y="0"/>
            <a:ext cx="5813308" cy="847999"/>
          </a:xfrm>
        </p:spPr>
        <p:txBody>
          <a:bodyPr/>
          <a:lstStyle/>
          <a:p>
            <a:r>
              <a:rPr lang="hu-HU" b="1" dirty="0" err="1">
                <a:latin typeface="Century Schoolbook" panose="02040604050505020304" pitchFamily="18" charset="0"/>
              </a:rPr>
              <a:t>Conclusion</a:t>
            </a:r>
            <a:r>
              <a:rPr lang="hu-HU" b="1" dirty="0">
                <a:latin typeface="Century Schoolbook" panose="02040604050505020304" pitchFamily="18" charset="0"/>
              </a:rPr>
              <a:t> 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BA07D1AF-89E2-43B1-BA52-39217227D8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78692" y="847999"/>
            <a:ext cx="5682343" cy="3521361"/>
          </a:xfrm>
        </p:spPr>
        <p:txBody>
          <a:bodyPr>
            <a:normAutofit/>
          </a:bodyPr>
          <a:lstStyle/>
          <a:p>
            <a:r>
              <a:rPr lang="hu-HU" b="1" dirty="0" err="1">
                <a:latin typeface="Century Schoolbook" panose="02040604050505020304" pitchFamily="18" charset="0"/>
              </a:rPr>
              <a:t>By</a:t>
            </a:r>
            <a:r>
              <a:rPr lang="hu-HU" b="1" dirty="0">
                <a:latin typeface="Century Schoolbook" panose="02040604050505020304" pitchFamily="18" charset="0"/>
              </a:rPr>
              <a:t> </a:t>
            </a:r>
            <a:r>
              <a:rPr lang="hu-HU" b="1" dirty="0" err="1">
                <a:latin typeface="Century Schoolbook" panose="02040604050505020304" pitchFamily="18" charset="0"/>
              </a:rPr>
              <a:t>going</a:t>
            </a:r>
            <a:r>
              <a:rPr lang="hu-HU" b="1" dirty="0">
                <a:latin typeface="Century Schoolbook" panose="02040604050505020304" pitchFamily="18" charset="0"/>
              </a:rPr>
              <a:t> </a:t>
            </a:r>
            <a:r>
              <a:rPr lang="hu-HU" b="1" dirty="0" err="1">
                <a:latin typeface="Century Schoolbook" panose="02040604050505020304" pitchFamily="18" charset="0"/>
              </a:rPr>
              <a:t>through</a:t>
            </a:r>
            <a:r>
              <a:rPr lang="hu-HU" b="1" dirty="0">
                <a:latin typeface="Century Schoolbook" panose="02040604050505020304" pitchFamily="18" charset="0"/>
              </a:rPr>
              <a:t> </a:t>
            </a:r>
            <a:r>
              <a:rPr lang="hu-HU" b="1" dirty="0" err="1">
                <a:latin typeface="Century Schoolbook" panose="02040604050505020304" pitchFamily="18" charset="0"/>
              </a:rPr>
              <a:t>the</a:t>
            </a:r>
            <a:r>
              <a:rPr lang="hu-HU" b="1" dirty="0">
                <a:latin typeface="Century Schoolbook" panose="02040604050505020304" pitchFamily="18" charset="0"/>
              </a:rPr>
              <a:t> </a:t>
            </a:r>
            <a:r>
              <a:rPr lang="hu-HU" b="1" dirty="0" err="1">
                <a:latin typeface="Century Schoolbook" panose="02040604050505020304" pitchFamily="18" charset="0"/>
              </a:rPr>
              <a:t>rounds</a:t>
            </a:r>
            <a:r>
              <a:rPr lang="hu-HU" b="1" dirty="0">
                <a:latin typeface="Century Schoolbook" panose="02040604050505020304" pitchFamily="18" charset="0"/>
              </a:rPr>
              <a:t>, </a:t>
            </a:r>
            <a:r>
              <a:rPr lang="hu-HU" b="1" dirty="0" err="1">
                <a:latin typeface="Century Schoolbook" panose="02040604050505020304" pitchFamily="18" charset="0"/>
              </a:rPr>
              <a:t>we</a:t>
            </a:r>
            <a:r>
              <a:rPr lang="hu-HU" b="1" dirty="0">
                <a:latin typeface="Century Schoolbook" panose="02040604050505020304" pitchFamily="18" charset="0"/>
              </a:rPr>
              <a:t> </a:t>
            </a:r>
            <a:r>
              <a:rPr lang="hu-HU" b="1" dirty="0" err="1">
                <a:latin typeface="Century Schoolbook" panose="02040604050505020304" pitchFamily="18" charset="0"/>
              </a:rPr>
              <a:t>learned</a:t>
            </a:r>
            <a:r>
              <a:rPr lang="hu-HU" b="1" dirty="0">
                <a:latin typeface="Century Schoolbook" panose="02040604050505020304" pitchFamily="18" charset="0"/>
              </a:rPr>
              <a:t> </a:t>
            </a:r>
            <a:r>
              <a:rPr lang="hu-HU" b="1" dirty="0" err="1">
                <a:latin typeface="Century Schoolbook" panose="02040604050505020304" pitchFamily="18" charset="0"/>
              </a:rPr>
              <a:t>together</a:t>
            </a:r>
            <a:r>
              <a:rPr lang="hu-HU" b="1" dirty="0">
                <a:latin typeface="Century Schoolbook" panose="02040604050505020304" pitchFamily="18" charset="0"/>
              </a:rPr>
              <a:t> </a:t>
            </a:r>
            <a:r>
              <a:rPr lang="hu-HU" b="1" dirty="0" err="1">
                <a:latin typeface="Century Schoolbook" panose="02040604050505020304" pitchFamily="18" charset="0"/>
              </a:rPr>
              <a:t>what</a:t>
            </a:r>
            <a:r>
              <a:rPr lang="hu-HU" b="1" dirty="0">
                <a:latin typeface="Century Schoolbook" panose="02040604050505020304" pitchFamily="18" charset="0"/>
              </a:rPr>
              <a:t> </a:t>
            </a:r>
            <a:r>
              <a:rPr lang="hu-HU" b="1" dirty="0" err="1">
                <a:latin typeface="Century Schoolbook" panose="02040604050505020304" pitchFamily="18" charset="0"/>
              </a:rPr>
              <a:t>it’s</a:t>
            </a:r>
            <a:r>
              <a:rPr lang="hu-HU" b="1" dirty="0">
                <a:latin typeface="Century Schoolbook" panose="02040604050505020304" pitchFamily="18" charset="0"/>
              </a:rPr>
              <a:t> like </a:t>
            </a:r>
            <a:r>
              <a:rPr lang="hu-HU" b="1" dirty="0" err="1">
                <a:latin typeface="Century Schoolbook" panose="02040604050505020304" pitchFamily="18" charset="0"/>
              </a:rPr>
              <a:t>to</a:t>
            </a:r>
            <a:r>
              <a:rPr lang="hu-HU" b="1" dirty="0">
                <a:latin typeface="Century Schoolbook" panose="02040604050505020304" pitchFamily="18" charset="0"/>
              </a:rPr>
              <a:t> </a:t>
            </a:r>
            <a:r>
              <a:rPr lang="hu-HU" b="1" dirty="0" err="1">
                <a:latin typeface="Century Schoolbook" panose="02040604050505020304" pitchFamily="18" charset="0"/>
              </a:rPr>
              <a:t>run</a:t>
            </a:r>
            <a:r>
              <a:rPr lang="hu-HU" b="1" dirty="0">
                <a:latin typeface="Century Schoolbook" panose="02040604050505020304" pitchFamily="18" charset="0"/>
              </a:rPr>
              <a:t> a hotel </a:t>
            </a:r>
            <a:r>
              <a:rPr lang="hu-HU" b="1" dirty="0" err="1">
                <a:latin typeface="Century Schoolbook" panose="02040604050505020304" pitchFamily="18" charset="0"/>
              </a:rPr>
              <a:t>during</a:t>
            </a:r>
            <a:r>
              <a:rPr lang="hu-HU" b="1" dirty="0">
                <a:latin typeface="Century Schoolbook" panose="02040604050505020304" pitchFamily="18" charset="0"/>
              </a:rPr>
              <a:t> </a:t>
            </a:r>
            <a:r>
              <a:rPr lang="hu-HU" b="1" dirty="0" err="1">
                <a:latin typeface="Century Schoolbook" panose="02040604050505020304" pitchFamily="18" charset="0"/>
              </a:rPr>
              <a:t>various</a:t>
            </a:r>
            <a:r>
              <a:rPr lang="hu-HU" b="1" dirty="0">
                <a:latin typeface="Century Schoolbook" panose="02040604050505020304" pitchFamily="18" charset="0"/>
              </a:rPr>
              <a:t> </a:t>
            </a:r>
            <a:r>
              <a:rPr lang="hu-HU" b="1" dirty="0" err="1">
                <a:latin typeface="Century Schoolbook" panose="02040604050505020304" pitchFamily="18" charset="0"/>
              </a:rPr>
              <a:t>developments</a:t>
            </a:r>
            <a:r>
              <a:rPr lang="hu-HU" b="1" dirty="0">
                <a:latin typeface="Century Schoolbook" panose="02040604050505020304" pitchFamily="18" charset="0"/>
              </a:rPr>
              <a:t> in </a:t>
            </a:r>
            <a:r>
              <a:rPr lang="hu-HU" b="1" dirty="0" err="1">
                <a:latin typeface="Century Schoolbook" panose="02040604050505020304" pitchFamily="18" charset="0"/>
              </a:rPr>
              <a:t>the</a:t>
            </a:r>
            <a:r>
              <a:rPr lang="hu-HU" b="1" dirty="0">
                <a:latin typeface="Century Schoolbook" panose="02040604050505020304" pitchFamily="18" charset="0"/>
              </a:rPr>
              <a:t> market and </a:t>
            </a:r>
            <a:r>
              <a:rPr lang="hu-HU" b="1" dirty="0" err="1">
                <a:latin typeface="Century Schoolbook" panose="02040604050505020304" pitchFamily="18" charset="0"/>
              </a:rPr>
              <a:t>how</a:t>
            </a:r>
            <a:r>
              <a:rPr lang="hu-HU" b="1" dirty="0">
                <a:latin typeface="Century Schoolbook" panose="02040604050505020304" pitchFamily="18" charset="0"/>
              </a:rPr>
              <a:t> </a:t>
            </a:r>
            <a:r>
              <a:rPr lang="hu-HU" b="1" dirty="0" err="1">
                <a:latin typeface="Century Schoolbook" panose="02040604050505020304" pitchFamily="18" charset="0"/>
              </a:rPr>
              <a:t>we</a:t>
            </a:r>
            <a:r>
              <a:rPr lang="hu-HU" b="1" dirty="0">
                <a:latin typeface="Century Schoolbook" panose="02040604050505020304" pitchFamily="18" charset="0"/>
              </a:rPr>
              <a:t> </a:t>
            </a:r>
            <a:r>
              <a:rPr lang="hu-HU" b="1" dirty="0" err="1">
                <a:latin typeface="Century Schoolbook" panose="02040604050505020304" pitchFamily="18" charset="0"/>
              </a:rPr>
              <a:t>can</a:t>
            </a:r>
            <a:r>
              <a:rPr lang="hu-HU" b="1" dirty="0">
                <a:latin typeface="Century Schoolbook" panose="02040604050505020304" pitchFamily="18" charset="0"/>
              </a:rPr>
              <a:t> </a:t>
            </a:r>
            <a:r>
              <a:rPr lang="hu-HU" b="1" dirty="0" err="1">
                <a:latin typeface="Century Schoolbook" panose="02040604050505020304" pitchFamily="18" charset="0"/>
              </a:rPr>
              <a:t>make</a:t>
            </a:r>
            <a:r>
              <a:rPr lang="hu-HU" b="1" dirty="0">
                <a:latin typeface="Century Schoolbook" panose="02040604050505020304" pitchFamily="18" charset="0"/>
              </a:rPr>
              <a:t> </a:t>
            </a:r>
            <a:r>
              <a:rPr lang="hu-HU" b="1" dirty="0" err="1">
                <a:latin typeface="Century Schoolbook" panose="02040604050505020304" pitchFamily="18" charset="0"/>
              </a:rPr>
              <a:t>the</a:t>
            </a:r>
            <a:r>
              <a:rPr lang="hu-HU" b="1" dirty="0">
                <a:latin typeface="Century Schoolbook" panose="02040604050505020304" pitchFamily="18" charset="0"/>
              </a:rPr>
              <a:t> </a:t>
            </a:r>
            <a:r>
              <a:rPr lang="hu-HU" b="1" dirty="0" err="1">
                <a:latin typeface="Century Schoolbook" panose="02040604050505020304" pitchFamily="18" charset="0"/>
              </a:rPr>
              <a:t>world</a:t>
            </a:r>
            <a:r>
              <a:rPr lang="hu-HU" b="1" dirty="0">
                <a:latin typeface="Century Schoolbook" panose="02040604050505020304" pitchFamily="18" charset="0"/>
              </a:rPr>
              <a:t> more </a:t>
            </a:r>
            <a:r>
              <a:rPr lang="hu-HU" b="1" dirty="0" err="1">
                <a:latin typeface="Century Schoolbook" panose="02040604050505020304" pitchFamily="18" charset="0"/>
              </a:rPr>
              <a:t>sustainible</a:t>
            </a:r>
            <a:r>
              <a:rPr lang="hu-HU" b="1" dirty="0">
                <a:latin typeface="Century Schoolbook" panose="02040604050505020304" pitchFamily="18" charset="0"/>
              </a:rPr>
              <a:t> </a:t>
            </a:r>
            <a:r>
              <a:rPr lang="hu-HU" b="1" dirty="0" err="1">
                <a:latin typeface="Century Schoolbook" panose="02040604050505020304" pitchFamily="18" charset="0"/>
              </a:rPr>
              <a:t>together</a:t>
            </a:r>
            <a:r>
              <a:rPr lang="hu-HU" b="1" dirty="0">
                <a:latin typeface="Century Schoolbook" panose="02040604050505020304" pitchFamily="18" charset="0"/>
              </a:rPr>
              <a:t> in </a:t>
            </a:r>
            <a:r>
              <a:rPr lang="hu-HU" b="1" dirty="0" err="1">
                <a:latin typeface="Century Schoolbook" panose="02040604050505020304" pitchFamily="18" charset="0"/>
              </a:rPr>
              <a:t>the</a:t>
            </a:r>
            <a:r>
              <a:rPr lang="hu-HU" b="1" dirty="0">
                <a:latin typeface="Century Schoolbook" panose="02040604050505020304" pitchFamily="18" charset="0"/>
              </a:rPr>
              <a:t> hotel </a:t>
            </a:r>
            <a:r>
              <a:rPr lang="hu-HU" b="1" dirty="0" err="1">
                <a:latin typeface="Century Schoolbook" panose="02040604050505020304" pitchFamily="18" charset="0"/>
              </a:rPr>
              <a:t>industry</a:t>
            </a:r>
            <a:r>
              <a:rPr lang="hu-HU" b="1" dirty="0">
                <a:latin typeface="Century Schoolbook" panose="02040604050505020304" pitchFamily="18" charset="0"/>
              </a:rPr>
              <a:t>.+</a:t>
            </a:r>
          </a:p>
          <a:p>
            <a:endParaRPr lang="hu-HU" b="1" dirty="0">
              <a:latin typeface="Century Schoolbook" panose="02040604050505020304" pitchFamily="18" charset="0"/>
            </a:endParaRPr>
          </a:p>
          <a:p>
            <a:r>
              <a:rPr lang="hu-HU" b="1" dirty="0" err="1">
                <a:latin typeface="Century Schoolbook" panose="02040604050505020304" pitchFamily="18" charset="0"/>
              </a:rPr>
              <a:t>This</a:t>
            </a:r>
            <a:r>
              <a:rPr lang="hu-HU" b="1" dirty="0">
                <a:latin typeface="Century Schoolbook" panose="02040604050505020304" pitchFamily="18" charset="0"/>
              </a:rPr>
              <a:t> has </a:t>
            </a:r>
            <a:r>
              <a:rPr lang="hu-HU" b="1" dirty="0" err="1">
                <a:latin typeface="Century Schoolbook" panose="02040604050505020304" pitchFamily="18" charset="0"/>
              </a:rPr>
              <a:t>given</a:t>
            </a:r>
            <a:r>
              <a:rPr lang="hu-HU" b="1" dirty="0">
                <a:latin typeface="Century Schoolbook" panose="02040604050505020304" pitchFamily="18" charset="0"/>
              </a:rPr>
              <a:t> </a:t>
            </a:r>
            <a:r>
              <a:rPr lang="hu-HU" b="1" dirty="0" err="1">
                <a:latin typeface="Century Schoolbook" panose="02040604050505020304" pitchFamily="18" charset="0"/>
              </a:rPr>
              <a:t>us</a:t>
            </a:r>
            <a:r>
              <a:rPr lang="hu-HU" b="1" dirty="0">
                <a:latin typeface="Century Schoolbook" panose="02040604050505020304" pitchFamily="18" charset="0"/>
              </a:rPr>
              <a:t> a </a:t>
            </a:r>
            <a:r>
              <a:rPr lang="hu-HU" b="1" dirty="0" err="1">
                <a:latin typeface="Century Schoolbook" panose="02040604050505020304" pitchFamily="18" charset="0"/>
              </a:rPr>
              <a:t>glimpse</a:t>
            </a:r>
            <a:r>
              <a:rPr lang="hu-HU" b="1" dirty="0">
                <a:latin typeface="Century Schoolbook" panose="02040604050505020304" pitchFamily="18" charset="0"/>
              </a:rPr>
              <a:t> of </a:t>
            </a:r>
            <a:r>
              <a:rPr lang="hu-HU" b="1" dirty="0" err="1">
                <a:latin typeface="Century Schoolbook" panose="02040604050505020304" pitchFamily="18" charset="0"/>
              </a:rPr>
              <a:t>what</a:t>
            </a:r>
            <a:r>
              <a:rPr lang="hu-HU" b="1" dirty="0">
                <a:latin typeface="Century Schoolbook" panose="02040604050505020304" pitchFamily="18" charset="0"/>
              </a:rPr>
              <a:t> </a:t>
            </a:r>
            <a:r>
              <a:rPr lang="hu-HU" b="1" dirty="0" err="1">
                <a:latin typeface="Century Schoolbook" panose="02040604050505020304" pitchFamily="18" charset="0"/>
              </a:rPr>
              <a:t>our</a:t>
            </a:r>
            <a:r>
              <a:rPr lang="hu-HU" b="1" dirty="0">
                <a:latin typeface="Century Schoolbook" panose="02040604050505020304" pitchFamily="18" charset="0"/>
              </a:rPr>
              <a:t> </a:t>
            </a:r>
            <a:r>
              <a:rPr lang="hu-HU" b="1" dirty="0" err="1">
                <a:latin typeface="Century Schoolbook" panose="02040604050505020304" pitchFamily="18" charset="0"/>
              </a:rPr>
              <a:t>future</a:t>
            </a:r>
            <a:r>
              <a:rPr lang="hu-HU" b="1" dirty="0">
                <a:latin typeface="Century Schoolbook" panose="02040604050505020304" pitchFamily="18" charset="0"/>
              </a:rPr>
              <a:t> in </a:t>
            </a:r>
            <a:r>
              <a:rPr lang="hu-HU" b="1" dirty="0" err="1">
                <a:latin typeface="Century Schoolbook" panose="02040604050505020304" pitchFamily="18" charset="0"/>
              </a:rPr>
              <a:t>hospitality</a:t>
            </a:r>
            <a:r>
              <a:rPr lang="hu-HU" b="1" dirty="0">
                <a:latin typeface="Century Schoolbook" panose="02040604050505020304" pitchFamily="18" charset="0"/>
              </a:rPr>
              <a:t> </a:t>
            </a:r>
            <a:r>
              <a:rPr lang="hu-HU" b="1" dirty="0" err="1">
                <a:latin typeface="Century Schoolbook" panose="02040604050505020304" pitchFamily="18" charset="0"/>
              </a:rPr>
              <a:t>may</a:t>
            </a:r>
            <a:r>
              <a:rPr lang="hu-HU" b="1" dirty="0">
                <a:latin typeface="Century Schoolbook" panose="02040604050505020304" pitchFamily="18" charset="0"/>
              </a:rPr>
              <a:t> be.</a:t>
            </a:r>
          </a:p>
        </p:txBody>
      </p:sp>
      <p:pic>
        <p:nvPicPr>
          <p:cNvPr id="9" name="Kép 8">
            <a:extLst>
              <a:ext uri="{FF2B5EF4-FFF2-40B4-BE49-F238E27FC236}">
                <a16:creationId xmlns:a16="http://schemas.microsoft.com/office/drawing/2014/main" id="{BF959F7F-D36C-4A2F-A55B-5664D8BF15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-1" y="0"/>
            <a:ext cx="6299199" cy="4724400"/>
          </a:xfrm>
          <a:prstGeom prst="rect">
            <a:avLst/>
          </a:prstGeom>
        </p:spPr>
      </p:pic>
      <p:sp>
        <p:nvSpPr>
          <p:cNvPr id="10" name="Szövegdoboz 9">
            <a:extLst>
              <a:ext uri="{FF2B5EF4-FFF2-40B4-BE49-F238E27FC236}">
                <a16:creationId xmlns:a16="http://schemas.microsoft.com/office/drawing/2014/main" id="{8735A052-8D66-4CF3-8986-EF7A17DEC246}"/>
              </a:ext>
            </a:extLst>
          </p:cNvPr>
          <p:cNvSpPr txBox="1"/>
          <p:nvPr/>
        </p:nvSpPr>
        <p:spPr>
          <a:xfrm>
            <a:off x="133120" y="3442211"/>
            <a:ext cx="48470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u-HU" sz="900" dirty="0"/>
          </a:p>
          <a:p>
            <a:endParaRPr lang="hu-HU" sz="900" dirty="0"/>
          </a:p>
        </p:txBody>
      </p:sp>
      <p:pic>
        <p:nvPicPr>
          <p:cNvPr id="12" name="Kép 11">
            <a:extLst>
              <a:ext uri="{FF2B5EF4-FFF2-40B4-BE49-F238E27FC236}">
                <a16:creationId xmlns:a16="http://schemas.microsoft.com/office/drawing/2014/main" id="{41C37E37-26F9-42EA-BE87-8089DC9AF4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6432319" y="3596261"/>
            <a:ext cx="4743450" cy="315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9475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F8E8009-9F45-48C8-F5AA-4EF4EC0932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dirty="0" err="1">
                <a:latin typeface="Century Schoolbook" panose="02040604050505020304" pitchFamily="18" charset="0"/>
              </a:rPr>
              <a:t>Table</a:t>
            </a:r>
            <a:r>
              <a:rPr lang="hu-HU" dirty="0">
                <a:latin typeface="Century Schoolbook" panose="02040604050505020304" pitchFamily="18" charset="0"/>
              </a:rPr>
              <a:t> of </a:t>
            </a:r>
            <a:r>
              <a:rPr lang="hu-HU" dirty="0" err="1">
                <a:latin typeface="Century Schoolbook" panose="02040604050505020304" pitchFamily="18" charset="0"/>
              </a:rPr>
              <a:t>contents</a:t>
            </a:r>
            <a:endParaRPr lang="nl-NL" dirty="0">
              <a:latin typeface="Century Schoolbook" panose="02040604050505020304" pitchFamily="18" charset="0"/>
            </a:endParaRP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A2B51D4-26D6-8C27-F922-26298872B9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lnSpc>
                <a:spcPct val="150000"/>
              </a:lnSpc>
              <a:buSzPct val="100000"/>
              <a:buFont typeface="Arial" panose="020B0604020202020204" pitchFamily="34" charset="0"/>
              <a:buChar char="•"/>
            </a:pPr>
            <a:r>
              <a:rPr lang="hu-HU" dirty="0">
                <a:latin typeface="Century Schoolbook" panose="02040604050505020304" pitchFamily="18" charset="0"/>
              </a:rPr>
              <a:t>Micro </a:t>
            </a:r>
            <a:r>
              <a:rPr lang="hu-HU" dirty="0" err="1">
                <a:latin typeface="Century Schoolbook" panose="02040604050505020304" pitchFamily="18" charset="0"/>
              </a:rPr>
              <a:t>analyze</a:t>
            </a:r>
            <a:endParaRPr lang="hu-HU" dirty="0">
              <a:latin typeface="Century Schoolbook" panose="02040604050505020304" pitchFamily="18" charset="0"/>
            </a:endParaRPr>
          </a:p>
          <a:p>
            <a:pPr marL="285750" indent="-285750">
              <a:lnSpc>
                <a:spcPct val="150000"/>
              </a:lnSpc>
              <a:buSzPct val="100000"/>
              <a:buFont typeface="Arial" panose="020B0604020202020204" pitchFamily="34" charset="0"/>
              <a:buChar char="•"/>
            </a:pPr>
            <a:r>
              <a:rPr lang="hu-HU" dirty="0" err="1">
                <a:latin typeface="Century Schoolbook" panose="02040604050505020304" pitchFamily="18" charset="0"/>
              </a:rPr>
              <a:t>Meso</a:t>
            </a:r>
            <a:r>
              <a:rPr lang="hu-HU" dirty="0">
                <a:latin typeface="Century Schoolbook" panose="02040604050505020304" pitchFamily="18" charset="0"/>
              </a:rPr>
              <a:t> </a:t>
            </a:r>
            <a:r>
              <a:rPr lang="hu-HU" dirty="0" err="1">
                <a:latin typeface="Century Schoolbook" panose="02040604050505020304" pitchFamily="18" charset="0"/>
              </a:rPr>
              <a:t>analyze</a:t>
            </a:r>
            <a:endParaRPr lang="hu-HU" dirty="0">
              <a:latin typeface="Century Schoolbook" panose="02040604050505020304" pitchFamily="18" charset="0"/>
            </a:endParaRPr>
          </a:p>
          <a:p>
            <a:pPr marL="285750" indent="-285750">
              <a:lnSpc>
                <a:spcPct val="150000"/>
              </a:lnSpc>
              <a:buSzPct val="100000"/>
              <a:buFont typeface="Arial" panose="020B0604020202020204" pitchFamily="34" charset="0"/>
              <a:buChar char="•"/>
            </a:pPr>
            <a:r>
              <a:rPr lang="hu-HU" dirty="0" err="1">
                <a:latin typeface="Century Schoolbook" panose="02040604050505020304" pitchFamily="18" charset="0"/>
              </a:rPr>
              <a:t>Macro</a:t>
            </a:r>
            <a:r>
              <a:rPr lang="hu-HU" dirty="0">
                <a:latin typeface="Century Schoolbook" panose="02040604050505020304" pitchFamily="18" charset="0"/>
              </a:rPr>
              <a:t> </a:t>
            </a:r>
            <a:r>
              <a:rPr lang="hu-HU" dirty="0" err="1">
                <a:latin typeface="Century Schoolbook" panose="02040604050505020304" pitchFamily="18" charset="0"/>
              </a:rPr>
              <a:t>analyze</a:t>
            </a:r>
            <a:endParaRPr lang="hu-HU" dirty="0">
              <a:latin typeface="Century Schoolbook" panose="02040604050505020304" pitchFamily="18" charset="0"/>
            </a:endParaRPr>
          </a:p>
          <a:p>
            <a:pPr marL="285750" indent="-285750">
              <a:lnSpc>
                <a:spcPct val="150000"/>
              </a:lnSpc>
              <a:buSzPct val="100000"/>
              <a:buFont typeface="Arial" panose="020B0604020202020204" pitchFamily="34" charset="0"/>
              <a:buChar char="•"/>
            </a:pPr>
            <a:r>
              <a:rPr lang="hu-HU" dirty="0" err="1">
                <a:latin typeface="Century Schoolbook" panose="02040604050505020304" pitchFamily="18" charset="0"/>
              </a:rPr>
              <a:t>Concept</a:t>
            </a:r>
            <a:endParaRPr lang="hu-HU" dirty="0">
              <a:latin typeface="Century Schoolbook" panose="02040604050505020304" pitchFamily="18" charset="0"/>
            </a:endParaRPr>
          </a:p>
          <a:p>
            <a:pPr marL="285750" indent="-285750">
              <a:lnSpc>
                <a:spcPct val="150000"/>
              </a:lnSpc>
              <a:buSzPct val="100000"/>
              <a:buFont typeface="Arial" panose="020B0604020202020204" pitchFamily="34" charset="0"/>
              <a:buChar char="•"/>
            </a:pPr>
            <a:r>
              <a:rPr lang="hu-HU" dirty="0" err="1">
                <a:latin typeface="Century Schoolbook" panose="02040604050505020304" pitchFamily="18" charset="0"/>
              </a:rPr>
              <a:t>Round</a:t>
            </a:r>
            <a:r>
              <a:rPr lang="hu-HU" dirty="0">
                <a:latin typeface="Century Schoolbook" panose="02040604050505020304" pitchFamily="18" charset="0"/>
              </a:rPr>
              <a:t> 1 – 6</a:t>
            </a:r>
          </a:p>
          <a:p>
            <a:pPr marL="285750" indent="-285750">
              <a:lnSpc>
                <a:spcPct val="150000"/>
              </a:lnSpc>
              <a:buSzPct val="100000"/>
              <a:buFont typeface="Arial" panose="020B0604020202020204" pitchFamily="34" charset="0"/>
              <a:buChar char="•"/>
            </a:pPr>
            <a:r>
              <a:rPr lang="hu-HU" dirty="0" err="1">
                <a:latin typeface="Century Schoolbook" panose="02040604050505020304" pitchFamily="18" charset="0"/>
              </a:rPr>
              <a:t>Conclusion</a:t>
            </a:r>
            <a:endParaRPr lang="nl-NL" dirty="0"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89096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740777E-043C-4B39-90F7-AD0C808BAB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98344" y="644666"/>
            <a:ext cx="3932497" cy="647071"/>
          </a:xfrm>
        </p:spPr>
        <p:txBody>
          <a:bodyPr>
            <a:noAutofit/>
          </a:bodyPr>
          <a:lstStyle/>
          <a:p>
            <a:r>
              <a:rPr lang="hu-HU" sz="4400" b="1" dirty="0">
                <a:latin typeface="Century Schoolbook" panose="02040604050505020304" pitchFamily="18" charset="0"/>
              </a:rPr>
              <a:t>Micro </a:t>
            </a:r>
            <a:r>
              <a:rPr lang="hu-HU" sz="4400" b="1" dirty="0" err="1">
                <a:latin typeface="Century Schoolbook" panose="02040604050505020304" pitchFamily="18" charset="0"/>
              </a:rPr>
              <a:t>analyze</a:t>
            </a:r>
            <a:endParaRPr lang="hu-HU" sz="4400" b="1" dirty="0">
              <a:latin typeface="Century Schoolbook" panose="02040604050505020304" pitchFamily="18" charset="0"/>
            </a:endParaRP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5C0B423C-675F-4461-B017-A374CF27B1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337229" y="-760040"/>
            <a:ext cx="5827049" cy="4083728"/>
          </a:xfrm>
        </p:spPr>
        <p:txBody>
          <a:bodyPr>
            <a:normAutofit/>
          </a:bodyPr>
          <a:lstStyle/>
          <a:p>
            <a:pPr algn="l">
              <a:lnSpc>
                <a:spcPct val="150000"/>
              </a:lnSpc>
            </a:pPr>
            <a:endParaRPr lang="hu-HU" dirty="0">
              <a:solidFill>
                <a:schemeClr val="tx1"/>
              </a:solidFill>
            </a:endParaRPr>
          </a:p>
          <a:p>
            <a:pPr algn="l">
              <a:lnSpc>
                <a:spcPct val="150000"/>
              </a:lnSpc>
            </a:pPr>
            <a:endParaRPr lang="hu-HU" dirty="0">
              <a:solidFill>
                <a:schemeClr val="tx1"/>
              </a:solidFill>
            </a:endParaRPr>
          </a:p>
        </p:txBody>
      </p:sp>
      <p:pic>
        <p:nvPicPr>
          <p:cNvPr id="4" name="Afbeelding 7">
            <a:extLst>
              <a:ext uri="{FF2B5EF4-FFF2-40B4-BE49-F238E27FC236}">
                <a16:creationId xmlns:a16="http://schemas.microsoft.com/office/drawing/2014/main" id="{FF6FB6EF-6913-452A-BFA9-57B3AECD37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5563" y="4182391"/>
            <a:ext cx="3721679" cy="2441980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3D884DBA-DAA5-4B12-B103-D6AE5FE8F2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08" y="208421"/>
            <a:ext cx="4183684" cy="313372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7" name="Szövegdoboz 6">
            <a:extLst>
              <a:ext uri="{FF2B5EF4-FFF2-40B4-BE49-F238E27FC236}">
                <a16:creationId xmlns:a16="http://schemas.microsoft.com/office/drawing/2014/main" id="{17785E2B-41D4-44F6-9779-217D4189A0AB}"/>
              </a:ext>
            </a:extLst>
          </p:cNvPr>
          <p:cNvSpPr txBox="1"/>
          <p:nvPr/>
        </p:nvSpPr>
        <p:spPr>
          <a:xfrm>
            <a:off x="602579" y="3515855"/>
            <a:ext cx="3505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 err="1">
                <a:latin typeface="Century Schoolbook" panose="02040604050505020304" pitchFamily="18" charset="0"/>
              </a:rPr>
              <a:t>Crown</a:t>
            </a:r>
            <a:r>
              <a:rPr lang="hu-HU" sz="2000" b="1" dirty="0">
                <a:latin typeface="Century Schoolbook" panose="02040604050505020304" pitchFamily="18" charset="0"/>
              </a:rPr>
              <a:t> Hotel Vilnius</a:t>
            </a:r>
          </a:p>
        </p:txBody>
      </p:sp>
      <p:pic>
        <p:nvPicPr>
          <p:cNvPr id="9" name="Kép 8">
            <a:extLst>
              <a:ext uri="{FF2B5EF4-FFF2-40B4-BE49-F238E27FC236}">
                <a16:creationId xmlns:a16="http://schemas.microsoft.com/office/drawing/2014/main" id="{FB7BCE00-E1E0-4C93-AA2B-60F44A732E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432" y="4062441"/>
            <a:ext cx="3775435" cy="2512380"/>
          </a:xfrm>
          <a:prstGeom prst="roundRect">
            <a:avLst>
              <a:gd name="adj" fmla="val 9788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20B3C7BA-561C-45FB-B102-956D00F052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4115" y="176092"/>
            <a:ext cx="4184577" cy="313439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2" name="Szövegdoboz 11">
            <a:extLst>
              <a:ext uri="{FF2B5EF4-FFF2-40B4-BE49-F238E27FC236}">
                <a16:creationId xmlns:a16="http://schemas.microsoft.com/office/drawing/2014/main" id="{2DC19AB9-0C15-41DE-8CB3-30DCC112026D}"/>
              </a:ext>
            </a:extLst>
          </p:cNvPr>
          <p:cNvSpPr txBox="1"/>
          <p:nvPr/>
        </p:nvSpPr>
        <p:spPr>
          <a:xfrm>
            <a:off x="4236992" y="4803516"/>
            <a:ext cx="1081768" cy="103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>
                <a:latin typeface="Century Schoolbook" panose="02040604050505020304" pitchFamily="18" charset="0"/>
              </a:rPr>
              <a:t>140 </a:t>
            </a:r>
            <a:r>
              <a:rPr lang="hu-HU" sz="2000" b="1" dirty="0" err="1">
                <a:latin typeface="Century Schoolbook" panose="02040604050505020304" pitchFamily="18" charset="0"/>
              </a:rPr>
              <a:t>same</a:t>
            </a:r>
            <a:r>
              <a:rPr lang="hu-HU" sz="2000" b="1" dirty="0">
                <a:latin typeface="Century Schoolbook" panose="02040604050505020304" pitchFamily="18" charset="0"/>
              </a:rPr>
              <a:t> </a:t>
            </a:r>
            <a:r>
              <a:rPr lang="hu-HU" sz="2000" b="1" dirty="0" err="1">
                <a:latin typeface="Century Schoolbook" panose="02040604050505020304" pitchFamily="18" charset="0"/>
              </a:rPr>
              <a:t>rooms</a:t>
            </a:r>
            <a:endParaRPr lang="hu-HU" sz="2000" b="1" dirty="0">
              <a:latin typeface="Century Schoolbook" panose="02040604050505020304" pitchFamily="18" charset="0"/>
            </a:endParaRPr>
          </a:p>
        </p:txBody>
      </p:sp>
      <p:sp>
        <p:nvSpPr>
          <p:cNvPr id="13" name="Szövegdoboz 12">
            <a:extLst>
              <a:ext uri="{FF2B5EF4-FFF2-40B4-BE49-F238E27FC236}">
                <a16:creationId xmlns:a16="http://schemas.microsoft.com/office/drawing/2014/main" id="{0BB77C3E-EB6A-4FE7-BD53-30139496ADEE}"/>
              </a:ext>
            </a:extLst>
          </p:cNvPr>
          <p:cNvSpPr txBox="1"/>
          <p:nvPr/>
        </p:nvSpPr>
        <p:spPr>
          <a:xfrm>
            <a:off x="9149996" y="3429000"/>
            <a:ext cx="32552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>
                <a:latin typeface="Century Schoolbook" panose="02040604050505020304" pitchFamily="18" charset="0"/>
              </a:rPr>
              <a:t>Restaurant</a:t>
            </a:r>
          </a:p>
        </p:txBody>
      </p:sp>
      <p:pic>
        <p:nvPicPr>
          <p:cNvPr id="15" name="Kép 14">
            <a:extLst>
              <a:ext uri="{FF2B5EF4-FFF2-40B4-BE49-F238E27FC236}">
                <a16:creationId xmlns:a16="http://schemas.microsoft.com/office/drawing/2014/main" id="{0E742FB8-EF90-482C-9029-3D8C8E73D7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2201" y="1390170"/>
            <a:ext cx="3505200" cy="234045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6" name="Szövegdoboz 15">
            <a:extLst>
              <a:ext uri="{FF2B5EF4-FFF2-40B4-BE49-F238E27FC236}">
                <a16:creationId xmlns:a16="http://schemas.microsoft.com/office/drawing/2014/main" id="{C2B62127-72D8-42A9-B634-B86FD425CFDD}"/>
              </a:ext>
            </a:extLst>
          </p:cNvPr>
          <p:cNvSpPr txBox="1"/>
          <p:nvPr/>
        </p:nvSpPr>
        <p:spPr>
          <a:xfrm>
            <a:off x="5535690" y="3830553"/>
            <a:ext cx="27279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 err="1">
                <a:latin typeface="Century Schoolbook" panose="02040604050505020304" pitchFamily="18" charset="0"/>
              </a:rPr>
              <a:t>Staff</a:t>
            </a:r>
            <a:r>
              <a:rPr lang="hu-H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773952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ép 7">
            <a:extLst>
              <a:ext uri="{FF2B5EF4-FFF2-40B4-BE49-F238E27FC236}">
                <a16:creationId xmlns:a16="http://schemas.microsoft.com/office/drawing/2014/main" id="{AAB9B7E3-D51F-429D-9E98-D56DE8C0B8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C7B971BD-BCD5-47C9-B17E-021BF0F282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29751" y="259183"/>
            <a:ext cx="3932497" cy="647071"/>
          </a:xfrm>
        </p:spPr>
        <p:txBody>
          <a:bodyPr>
            <a:noAutofit/>
          </a:bodyPr>
          <a:lstStyle/>
          <a:p>
            <a:r>
              <a:rPr lang="hu-HU" b="1" dirty="0" err="1">
                <a:latin typeface="Century Schoolbook" panose="02040604050505020304" pitchFamily="18" charset="0"/>
              </a:rPr>
              <a:t>Meso</a:t>
            </a:r>
            <a:r>
              <a:rPr lang="hu-HU" b="1" dirty="0">
                <a:latin typeface="Century Schoolbook" panose="02040604050505020304" pitchFamily="18" charset="0"/>
              </a:rPr>
              <a:t> </a:t>
            </a:r>
            <a:r>
              <a:rPr lang="hu-HU" b="1" dirty="0" err="1">
                <a:latin typeface="Century Schoolbook" panose="02040604050505020304" pitchFamily="18" charset="0"/>
              </a:rPr>
              <a:t>analyze</a:t>
            </a:r>
            <a:endParaRPr lang="hu-HU" b="1" dirty="0">
              <a:latin typeface="Century Schoolbook" panose="02040604050505020304" pitchFamily="18" charset="0"/>
            </a:endParaRPr>
          </a:p>
        </p:txBody>
      </p:sp>
      <p:pic>
        <p:nvPicPr>
          <p:cNvPr id="11" name="Kép 10">
            <a:extLst>
              <a:ext uri="{FF2B5EF4-FFF2-40B4-BE49-F238E27FC236}">
                <a16:creationId xmlns:a16="http://schemas.microsoft.com/office/drawing/2014/main" id="{5590EA76-DE50-4DF1-B491-271CBFCB92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327435" y="4010076"/>
            <a:ext cx="2847924" cy="2847924"/>
          </a:xfrm>
          <a:prstGeom prst="rect">
            <a:avLst/>
          </a:prstGeom>
        </p:spPr>
      </p:pic>
      <p:pic>
        <p:nvPicPr>
          <p:cNvPr id="14" name="Kép 13">
            <a:extLst>
              <a:ext uri="{FF2B5EF4-FFF2-40B4-BE49-F238E27FC236}">
                <a16:creationId xmlns:a16="http://schemas.microsoft.com/office/drawing/2014/main" id="{01EB2C57-53BF-459F-B8D4-8B789F2C18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889" b="94000" l="10000" r="90000">
                        <a14:foregroundMark x1="49556" y1="12222" x2="49556" y2="12222"/>
                        <a14:foregroundMark x1="51333" y1="4889" x2="51333" y2="4889"/>
                        <a14:foregroundMark x1="51333" y1="4889" x2="51333" y2="4889"/>
                        <a14:foregroundMark x1="45778" y1="90222" x2="45778" y2="90222"/>
                        <a14:foregroundMark x1="45111" y1="94000" x2="45111" y2="9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2265427" y="4036103"/>
            <a:ext cx="2931073" cy="2931073"/>
          </a:xfrm>
          <a:prstGeom prst="rect">
            <a:avLst/>
          </a:prstGeom>
        </p:spPr>
      </p:pic>
      <p:pic>
        <p:nvPicPr>
          <p:cNvPr id="18" name="Kép 17">
            <a:extLst>
              <a:ext uri="{FF2B5EF4-FFF2-40B4-BE49-F238E27FC236}">
                <a16:creationId xmlns:a16="http://schemas.microsoft.com/office/drawing/2014/main" id="{465FD7DE-F0BB-4AE6-BF03-5CAF9DF6C94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4421772" y="4171307"/>
            <a:ext cx="2712720" cy="2712720"/>
          </a:xfrm>
          <a:prstGeom prst="rect">
            <a:avLst/>
          </a:prstGeom>
        </p:spPr>
      </p:pic>
      <p:pic>
        <p:nvPicPr>
          <p:cNvPr id="21" name="Kép 20">
            <a:extLst>
              <a:ext uri="{FF2B5EF4-FFF2-40B4-BE49-F238E27FC236}">
                <a16:creationId xmlns:a16="http://schemas.microsoft.com/office/drawing/2014/main" id="{65143E69-514A-4E7F-A294-860058C1609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7486871" y="3642360"/>
            <a:ext cx="3550920" cy="3779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3054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795A712-6F54-4411-880E-B455CD0E2C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69159" y="339089"/>
            <a:ext cx="5853682" cy="647071"/>
          </a:xfrm>
        </p:spPr>
        <p:txBody>
          <a:bodyPr>
            <a:normAutofit fontScale="90000"/>
          </a:bodyPr>
          <a:lstStyle/>
          <a:p>
            <a:r>
              <a:rPr lang="hu-HU" b="1" dirty="0" err="1">
                <a:latin typeface="Century Schoolbook" panose="02040604050505020304" pitchFamily="18" charset="0"/>
              </a:rPr>
              <a:t>Competitors</a:t>
            </a:r>
            <a:r>
              <a:rPr lang="hu-HU" b="1" dirty="0">
                <a:latin typeface="Century Schoolbook" panose="02040604050505020304" pitchFamily="18" charset="0"/>
              </a:rPr>
              <a:t> </a:t>
            </a:r>
            <a:r>
              <a:rPr lang="hu-HU" b="1" dirty="0" err="1">
                <a:latin typeface="Century Schoolbook" panose="02040604050505020304" pitchFamily="18" charset="0"/>
              </a:rPr>
              <a:t>comparison</a:t>
            </a:r>
            <a:r>
              <a:rPr lang="hu-HU" b="1" dirty="0">
                <a:latin typeface="Century Schoolbook" panose="02040604050505020304" pitchFamily="18" charset="0"/>
              </a:rPr>
              <a:t> </a:t>
            </a:r>
          </a:p>
        </p:txBody>
      </p:sp>
      <p:graphicFrame>
        <p:nvGraphicFramePr>
          <p:cNvPr id="6" name="Táblázat 5">
            <a:extLst>
              <a:ext uri="{FF2B5EF4-FFF2-40B4-BE49-F238E27FC236}">
                <a16:creationId xmlns:a16="http://schemas.microsoft.com/office/drawing/2014/main" id="{2CC5A08C-483C-4BA7-8B3C-1ADAA3A52A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6214085"/>
              </p:ext>
            </p:extLst>
          </p:nvPr>
        </p:nvGraphicFramePr>
        <p:xfrm>
          <a:off x="899160" y="1234440"/>
          <a:ext cx="10622280" cy="490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70380">
                  <a:extLst>
                    <a:ext uri="{9D8B030D-6E8A-4147-A177-3AD203B41FA5}">
                      <a16:colId xmlns:a16="http://schemas.microsoft.com/office/drawing/2014/main" val="725951961"/>
                    </a:ext>
                  </a:extLst>
                </a:gridCol>
                <a:gridCol w="1770380">
                  <a:extLst>
                    <a:ext uri="{9D8B030D-6E8A-4147-A177-3AD203B41FA5}">
                      <a16:colId xmlns:a16="http://schemas.microsoft.com/office/drawing/2014/main" val="3205832942"/>
                    </a:ext>
                  </a:extLst>
                </a:gridCol>
                <a:gridCol w="1916719">
                  <a:extLst>
                    <a:ext uri="{9D8B030D-6E8A-4147-A177-3AD203B41FA5}">
                      <a16:colId xmlns:a16="http://schemas.microsoft.com/office/drawing/2014/main" val="1135708959"/>
                    </a:ext>
                  </a:extLst>
                </a:gridCol>
                <a:gridCol w="1624041">
                  <a:extLst>
                    <a:ext uri="{9D8B030D-6E8A-4147-A177-3AD203B41FA5}">
                      <a16:colId xmlns:a16="http://schemas.microsoft.com/office/drawing/2014/main" val="1747381503"/>
                    </a:ext>
                  </a:extLst>
                </a:gridCol>
                <a:gridCol w="1770380">
                  <a:extLst>
                    <a:ext uri="{9D8B030D-6E8A-4147-A177-3AD203B41FA5}">
                      <a16:colId xmlns:a16="http://schemas.microsoft.com/office/drawing/2014/main" val="409204359"/>
                    </a:ext>
                  </a:extLst>
                </a:gridCol>
                <a:gridCol w="1770380">
                  <a:extLst>
                    <a:ext uri="{9D8B030D-6E8A-4147-A177-3AD203B41FA5}">
                      <a16:colId xmlns:a16="http://schemas.microsoft.com/office/drawing/2014/main" val="3936933067"/>
                    </a:ext>
                  </a:extLst>
                </a:gridCol>
              </a:tblGrid>
              <a:tr h="985374">
                <a:tc>
                  <a:txBody>
                    <a:bodyPr/>
                    <a:lstStyle/>
                    <a:p>
                      <a:r>
                        <a:rPr lang="hu-HU" b="0" dirty="0" err="1">
                          <a:latin typeface="Century Schoolbook" panose="02040604050505020304" pitchFamily="18" charset="0"/>
                        </a:rPr>
                        <a:t>Competitors</a:t>
                      </a:r>
                      <a:endParaRPr lang="hu-HU" b="0" dirty="0">
                        <a:latin typeface="Century Schoolbook" panose="020406040505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b="0" dirty="0" err="1">
                          <a:latin typeface="Century Schoolbook" panose="02040604050505020304" pitchFamily="18" charset="0"/>
                        </a:rPr>
                        <a:t>Concept</a:t>
                      </a:r>
                      <a:endParaRPr lang="hu-HU" b="0" dirty="0">
                        <a:latin typeface="Century Schoolbook" panose="020406040505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b="0" dirty="0" err="1">
                          <a:latin typeface="Century Schoolbook" panose="02040604050505020304" pitchFamily="18" charset="0"/>
                        </a:rPr>
                        <a:t>Sustainability</a:t>
                      </a:r>
                      <a:endParaRPr lang="hu-HU" b="0" dirty="0">
                        <a:latin typeface="Century Schoolbook" panose="020406040505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b="0" dirty="0">
                          <a:latin typeface="Century Schoolbook" panose="02040604050505020304" pitchFamily="18" charset="0"/>
                        </a:rPr>
                        <a:t>Market </a:t>
                      </a:r>
                      <a:r>
                        <a:rPr lang="hu-HU" b="0" dirty="0" err="1">
                          <a:latin typeface="Century Schoolbook" panose="02040604050505020304" pitchFamily="18" charset="0"/>
                        </a:rPr>
                        <a:t>Segment</a:t>
                      </a:r>
                      <a:endParaRPr lang="hu-HU" b="0" dirty="0">
                        <a:latin typeface="Century Schoolbook" panose="020406040505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b="0" dirty="0" err="1">
                          <a:latin typeface="Century Schoolbook" panose="02040604050505020304" pitchFamily="18" charset="0"/>
                        </a:rPr>
                        <a:t>Staff</a:t>
                      </a:r>
                      <a:r>
                        <a:rPr lang="hu-HU" b="0" dirty="0">
                          <a:latin typeface="Century Schoolbook" panose="02040604050505020304" pitchFamily="18" charset="0"/>
                        </a:rPr>
                        <a:t>  </a:t>
                      </a:r>
                      <a:r>
                        <a:rPr lang="hu-HU" b="0" dirty="0" err="1">
                          <a:latin typeface="Century Schoolbook" panose="02040604050505020304" pitchFamily="18" charset="0"/>
                        </a:rPr>
                        <a:t>skills</a:t>
                      </a:r>
                      <a:endParaRPr lang="hu-HU" b="0" dirty="0">
                        <a:latin typeface="Century Schoolbook" panose="02040604050505020304" pitchFamily="18" charset="0"/>
                      </a:endParaRPr>
                    </a:p>
                    <a:p>
                      <a:endParaRPr lang="hu-HU" b="0" dirty="0">
                        <a:latin typeface="Century Schoolbook" panose="020406040505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b="0" dirty="0">
                          <a:latin typeface="Century Schoolbook" panose="02040604050505020304" pitchFamily="18" charset="0"/>
                        </a:rPr>
                        <a:t>Restaurant </a:t>
                      </a:r>
                      <a:r>
                        <a:rPr lang="hu-HU" b="0" dirty="0" err="1">
                          <a:latin typeface="Century Schoolbook" panose="02040604050505020304" pitchFamily="18" charset="0"/>
                        </a:rPr>
                        <a:t>Prices</a:t>
                      </a:r>
                      <a:endParaRPr lang="hu-HU" b="0" dirty="0">
                        <a:latin typeface="Century Schoolbook" panose="02040604050505020304" pitchFamily="18" charset="0"/>
                      </a:endParaRPr>
                    </a:p>
                    <a:p>
                      <a:endParaRPr lang="hu-HU" b="0" dirty="0">
                        <a:latin typeface="Century Schoolbook" panose="020406040505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5711726"/>
                  </a:ext>
                </a:extLst>
              </a:tr>
              <a:tr h="689762">
                <a:tc>
                  <a:txBody>
                    <a:bodyPr/>
                    <a:lstStyle/>
                    <a:p>
                      <a:r>
                        <a:rPr lang="hu-HU" b="0" dirty="0" err="1">
                          <a:latin typeface="Century Schoolbook" panose="02040604050505020304" pitchFamily="18" charset="0"/>
                        </a:rPr>
                        <a:t>Neris</a:t>
                      </a:r>
                      <a:r>
                        <a:rPr lang="hu-HU" b="0" dirty="0">
                          <a:latin typeface="Century Schoolbook" panose="02040604050505020304" pitchFamily="18" charset="0"/>
                        </a:rPr>
                        <a:t> </a:t>
                      </a:r>
                      <a:r>
                        <a:rPr lang="hu-HU" b="0" dirty="0" err="1">
                          <a:latin typeface="Century Schoolbook" panose="02040604050505020304" pitchFamily="18" charset="0"/>
                        </a:rPr>
                        <a:t>River</a:t>
                      </a:r>
                      <a:r>
                        <a:rPr lang="hu-HU" b="0" dirty="0">
                          <a:latin typeface="Century Schoolbook" panose="02040604050505020304" pitchFamily="18" charset="0"/>
                        </a:rPr>
                        <a:t> </a:t>
                      </a:r>
                      <a:r>
                        <a:rPr lang="hu-HU" b="0" dirty="0" err="1">
                          <a:latin typeface="Century Schoolbook" panose="02040604050505020304" pitchFamily="18" charset="0"/>
                        </a:rPr>
                        <a:t>Royale</a:t>
                      </a:r>
                      <a:endParaRPr lang="hu-HU" b="0" dirty="0">
                        <a:latin typeface="Century Schoolbook" panose="020406040505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b="0" dirty="0" err="1">
                          <a:latin typeface="Century Schoolbook" panose="02040604050505020304" pitchFamily="18" charset="0"/>
                        </a:rPr>
                        <a:t>Baltic</a:t>
                      </a:r>
                      <a:r>
                        <a:rPr lang="hu-HU" b="0" dirty="0">
                          <a:latin typeface="Century Schoolbook" panose="02040604050505020304" pitchFamily="18" charset="0"/>
                        </a:rPr>
                        <a:t>, </a:t>
                      </a:r>
                      <a:r>
                        <a:rPr lang="hu-HU" b="0" dirty="0" err="1">
                          <a:latin typeface="Century Schoolbook" panose="02040604050505020304" pitchFamily="18" charset="0"/>
                        </a:rPr>
                        <a:t>Exlcusive</a:t>
                      </a:r>
                      <a:r>
                        <a:rPr lang="hu-HU" b="0" dirty="0">
                          <a:latin typeface="Century Schoolbook" panose="02040604050505020304" pitchFamily="18" charset="0"/>
                        </a:rPr>
                        <a:t>,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b="0" dirty="0">
                          <a:latin typeface="Century Schoolbook" panose="02040604050505020304" pitchFamily="18" charset="0"/>
                        </a:rPr>
                        <a:t>Silver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b="0" dirty="0" err="1">
                          <a:latin typeface="Century Schoolbook" panose="02040604050505020304" pitchFamily="18" charset="0"/>
                        </a:rPr>
                        <a:t>High</a:t>
                      </a:r>
                      <a:endParaRPr lang="hu-HU" b="0" dirty="0">
                        <a:latin typeface="Century Schoolbook" panose="020406040505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b="0" dirty="0">
                          <a:latin typeface="Century Schoolbook" panose="02040604050505020304" pitchFamily="18" charset="0"/>
                        </a:rPr>
                        <a:t>++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b="0" dirty="0">
                          <a:latin typeface="Century Schoolbook" panose="02040604050505020304" pitchFamily="18" charset="0"/>
                        </a:rPr>
                        <a:t>++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7256652"/>
                  </a:ext>
                </a:extLst>
              </a:tr>
              <a:tr h="534162">
                <a:tc>
                  <a:txBody>
                    <a:bodyPr/>
                    <a:lstStyle/>
                    <a:p>
                      <a:r>
                        <a:rPr lang="hu-HU" b="0" dirty="0">
                          <a:latin typeface="Century Schoolbook" panose="02040604050505020304" pitchFamily="18" charset="0"/>
                        </a:rPr>
                        <a:t>Hotel </a:t>
                      </a:r>
                      <a:r>
                        <a:rPr lang="hu-HU" b="0" dirty="0" err="1">
                          <a:latin typeface="Century Schoolbook" panose="02040604050505020304" pitchFamily="18" charset="0"/>
                        </a:rPr>
                        <a:t>Vilnele</a:t>
                      </a:r>
                      <a:endParaRPr lang="hu-HU" b="0" dirty="0">
                        <a:latin typeface="Century Schoolbook" panose="020406040505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b="0" dirty="0">
                          <a:latin typeface="Century Schoolbook" panose="02040604050505020304" pitchFamily="18" charset="0"/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b="0" dirty="0" err="1">
                          <a:latin typeface="Century Schoolbook" panose="02040604050505020304" pitchFamily="18" charset="0"/>
                        </a:rPr>
                        <a:t>Bronze</a:t>
                      </a:r>
                      <a:endParaRPr lang="hu-HU" b="0" dirty="0">
                        <a:latin typeface="Century Schoolbook" panose="020406040505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b="0" dirty="0">
                          <a:latin typeface="Century Schoolbook" panose="02040604050505020304" pitchFamily="18" charset="0"/>
                        </a:rPr>
                        <a:t>Low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b="0" dirty="0">
                          <a:latin typeface="Century Schoolbook" panose="02040604050505020304" pitchFamily="18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b="0" dirty="0">
                          <a:latin typeface="Century Schoolbook" panose="02040604050505020304" pitchFamily="18" charset="0"/>
                        </a:rPr>
                        <a:t>+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0072395"/>
                  </a:ext>
                </a:extLst>
              </a:tr>
              <a:tr h="502055">
                <a:tc>
                  <a:txBody>
                    <a:bodyPr/>
                    <a:lstStyle/>
                    <a:p>
                      <a:r>
                        <a:rPr lang="hu-HU" b="0" dirty="0">
                          <a:latin typeface="Century Schoolbook" panose="02040604050505020304" pitchFamily="18" charset="0"/>
                        </a:rPr>
                        <a:t>Aurora Hotel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b="0" dirty="0">
                          <a:latin typeface="Century Schoolbook" panose="02040604050505020304" pitchFamily="18" charset="0"/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b="0" dirty="0" err="1">
                          <a:latin typeface="Century Schoolbook" panose="02040604050505020304" pitchFamily="18" charset="0"/>
                        </a:rPr>
                        <a:t>Bronze</a:t>
                      </a:r>
                      <a:endParaRPr lang="hu-HU" b="0" dirty="0">
                        <a:latin typeface="Century Schoolbook" panose="020406040505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b="0" dirty="0" err="1">
                          <a:latin typeface="Century Schoolbook" panose="02040604050505020304" pitchFamily="18" charset="0"/>
                        </a:rPr>
                        <a:t>Medium</a:t>
                      </a:r>
                      <a:endParaRPr lang="hu-HU" b="0" dirty="0">
                        <a:latin typeface="Century Schoolbook" panose="020406040505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b="0" dirty="0">
                          <a:latin typeface="Century Schoolbook" panose="02040604050505020304" pitchFamily="18" charset="0"/>
                        </a:rPr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b="0" dirty="0">
                          <a:latin typeface="Century Schoolbook" panose="02040604050505020304" pitchFamily="18" charset="0"/>
                        </a:rPr>
                        <a:t>+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6431410"/>
                  </a:ext>
                </a:extLst>
              </a:tr>
              <a:tr h="502055">
                <a:tc>
                  <a:txBody>
                    <a:bodyPr/>
                    <a:lstStyle/>
                    <a:p>
                      <a:r>
                        <a:rPr lang="hu-HU" b="0" dirty="0">
                          <a:latin typeface="Century Schoolbook" panose="02040604050505020304" pitchFamily="18" charset="0"/>
                        </a:rPr>
                        <a:t>Hotel </a:t>
                      </a:r>
                      <a:r>
                        <a:rPr lang="hu-HU" b="0" dirty="0" err="1">
                          <a:latin typeface="Century Schoolbook" panose="02040604050505020304" pitchFamily="18" charset="0"/>
                        </a:rPr>
                        <a:t>Flora</a:t>
                      </a:r>
                      <a:endParaRPr lang="hu-HU" b="0" dirty="0">
                        <a:latin typeface="Century Schoolbook" panose="020406040505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b="0" dirty="0" err="1">
                          <a:latin typeface="Century Schoolbook" panose="02040604050505020304" pitchFamily="18" charset="0"/>
                        </a:rPr>
                        <a:t>Comfort</a:t>
                      </a:r>
                      <a:endParaRPr lang="hu-HU" b="0" dirty="0">
                        <a:latin typeface="Century Schoolbook" panose="020406040505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b="0" dirty="0">
                          <a:latin typeface="Century Schoolbook" panose="02040604050505020304" pitchFamily="18" charset="0"/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b="0" dirty="0" err="1">
                          <a:latin typeface="Century Schoolbook" panose="02040604050505020304" pitchFamily="18" charset="0"/>
                        </a:rPr>
                        <a:t>Medium</a:t>
                      </a:r>
                      <a:endParaRPr lang="hu-HU" b="0" dirty="0">
                        <a:latin typeface="Century Schoolbook" panose="020406040505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hu-HU" b="0" dirty="0">
                          <a:latin typeface="Century Schoolbook" panose="02040604050505020304" pitchFamily="18" charset="0"/>
                        </a:rPr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b="0" dirty="0">
                          <a:latin typeface="Century Schoolbook" panose="02040604050505020304" pitchFamily="18" charset="0"/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2477858"/>
                  </a:ext>
                </a:extLst>
              </a:tr>
              <a:tr h="689762">
                <a:tc>
                  <a:txBody>
                    <a:bodyPr/>
                    <a:lstStyle/>
                    <a:p>
                      <a:r>
                        <a:rPr lang="hu-HU" b="0" dirty="0">
                          <a:latin typeface="Century Schoolbook" panose="02040604050505020304" pitchFamily="18" charset="0"/>
                        </a:rPr>
                        <a:t>White </a:t>
                      </a:r>
                      <a:r>
                        <a:rPr lang="hu-HU" b="0" dirty="0" err="1">
                          <a:latin typeface="Century Schoolbook" panose="02040604050505020304" pitchFamily="18" charset="0"/>
                        </a:rPr>
                        <a:t>Stork</a:t>
                      </a:r>
                      <a:r>
                        <a:rPr lang="hu-HU" b="0" dirty="0">
                          <a:latin typeface="Century Schoolbook" panose="02040604050505020304" pitchFamily="18" charset="0"/>
                        </a:rPr>
                        <a:t> Hotel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b="0" dirty="0" err="1">
                          <a:latin typeface="Century Schoolbook" panose="02040604050505020304" pitchFamily="18" charset="0"/>
                        </a:rPr>
                        <a:t>Comfort</a:t>
                      </a:r>
                      <a:endParaRPr lang="hu-HU" b="0" dirty="0">
                        <a:latin typeface="Century Schoolbook" panose="020406040505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b="0" dirty="0" err="1">
                          <a:latin typeface="Century Schoolbook" panose="02040604050505020304" pitchFamily="18" charset="0"/>
                        </a:rPr>
                        <a:t>Bronze</a:t>
                      </a:r>
                      <a:endParaRPr lang="hu-HU" b="0" dirty="0">
                        <a:latin typeface="Century Schoolbook" panose="020406040505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b="0" dirty="0" err="1">
                          <a:latin typeface="Century Schoolbook" panose="02040604050505020304" pitchFamily="18" charset="0"/>
                        </a:rPr>
                        <a:t>High</a:t>
                      </a:r>
                      <a:endParaRPr lang="hu-HU" b="0" dirty="0">
                        <a:latin typeface="Century Schoolbook" panose="020406040505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b="0" dirty="0">
                          <a:latin typeface="Century Schoolbook" panose="02040604050505020304" pitchFamily="18" charset="0"/>
                        </a:rPr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b="0" dirty="0">
                          <a:latin typeface="Century Schoolbook" panose="02040604050505020304" pitchFamily="18" charset="0"/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1530987"/>
                  </a:ext>
                </a:extLst>
              </a:tr>
              <a:tr h="502055">
                <a:tc>
                  <a:txBody>
                    <a:bodyPr/>
                    <a:lstStyle/>
                    <a:p>
                      <a:r>
                        <a:rPr lang="hu-HU" b="0" dirty="0">
                          <a:latin typeface="Century Schoolbook" panose="02040604050505020304" pitchFamily="18" charset="0"/>
                        </a:rPr>
                        <a:t>Hotel </a:t>
                      </a:r>
                      <a:r>
                        <a:rPr lang="hu-HU" b="0" dirty="0" err="1">
                          <a:latin typeface="Century Schoolbook" panose="02040604050505020304" pitchFamily="18" charset="0"/>
                        </a:rPr>
                        <a:t>Baltic</a:t>
                      </a:r>
                      <a:endParaRPr lang="hu-HU" b="0" dirty="0">
                        <a:latin typeface="Century Schoolbook" panose="020406040505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b="0" dirty="0">
                          <a:latin typeface="Century Schoolbook" panose="02040604050505020304" pitchFamily="18" charset="0"/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b="0" dirty="0">
                          <a:latin typeface="Century Schoolbook" panose="02040604050505020304" pitchFamily="18" charset="0"/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b="0" dirty="0" err="1">
                          <a:latin typeface="Century Schoolbook" panose="02040604050505020304" pitchFamily="18" charset="0"/>
                        </a:rPr>
                        <a:t>High</a:t>
                      </a:r>
                      <a:endParaRPr lang="hu-HU" b="0" dirty="0">
                        <a:latin typeface="Century Schoolbook" panose="020406040505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b="0" dirty="0">
                          <a:latin typeface="Century Schoolbook" panose="02040604050505020304" pitchFamily="18" charset="0"/>
                        </a:rPr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b="0" dirty="0">
                          <a:latin typeface="Century Schoolbook" panose="02040604050505020304" pitchFamily="18" charset="0"/>
                        </a:rPr>
                        <a:t>+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3156923"/>
                  </a:ext>
                </a:extLst>
              </a:tr>
              <a:tr h="502055">
                <a:tc>
                  <a:txBody>
                    <a:bodyPr/>
                    <a:lstStyle/>
                    <a:p>
                      <a:r>
                        <a:rPr lang="hu-HU" b="0" dirty="0">
                          <a:latin typeface="Century Schoolbook" panose="02040604050505020304" pitchFamily="18" charset="0"/>
                        </a:rPr>
                        <a:t>Hotel Palace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b="0" dirty="0">
                          <a:latin typeface="Century Schoolbook" panose="02040604050505020304" pitchFamily="18" charset="0"/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b="0" dirty="0">
                          <a:latin typeface="Century Schoolbook" panose="02040604050505020304" pitchFamily="18" charset="0"/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b="0" dirty="0">
                          <a:latin typeface="Century Schoolbook" panose="02040604050505020304" pitchFamily="18" charset="0"/>
                        </a:rPr>
                        <a:t>Low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b="0" dirty="0">
                          <a:latin typeface="Century Schoolbook" panose="02040604050505020304" pitchFamily="18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b="0" dirty="0">
                          <a:latin typeface="Century Schoolbook" panose="02040604050505020304" pitchFamily="18" charset="0"/>
                        </a:rPr>
                        <a:t>+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30897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454217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2A19290-9371-4048-B4C8-D813BC6BD5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98853" y="344548"/>
            <a:ext cx="8595514" cy="647071"/>
          </a:xfrm>
        </p:spPr>
        <p:txBody>
          <a:bodyPr>
            <a:normAutofit fontScale="90000"/>
          </a:bodyPr>
          <a:lstStyle/>
          <a:p>
            <a:r>
              <a:rPr lang="hu-HU" b="1" dirty="0" err="1">
                <a:latin typeface="Century Schoolbook" panose="02040604050505020304" pitchFamily="18" charset="0"/>
              </a:rPr>
              <a:t>Macro</a:t>
            </a:r>
            <a:r>
              <a:rPr lang="hu-HU" b="1" dirty="0">
                <a:latin typeface="Century Schoolbook" panose="02040604050505020304" pitchFamily="18" charset="0"/>
              </a:rPr>
              <a:t> </a:t>
            </a:r>
            <a:r>
              <a:rPr lang="hu-HU" b="1" dirty="0" err="1">
                <a:latin typeface="Century Schoolbook" panose="02040604050505020304" pitchFamily="18" charset="0"/>
              </a:rPr>
              <a:t>analyze</a:t>
            </a:r>
            <a:r>
              <a:rPr lang="hu-HU" b="1" dirty="0">
                <a:latin typeface="Century Schoolbook" panose="02040604050505020304" pitchFamily="18" charset="0"/>
              </a:rPr>
              <a:t> </a:t>
            </a:r>
            <a:r>
              <a:rPr lang="hu-HU" b="1" dirty="0" err="1">
                <a:latin typeface="Century Schoolbook" panose="02040604050505020304" pitchFamily="18" charset="0"/>
              </a:rPr>
              <a:t>trends</a:t>
            </a:r>
            <a:r>
              <a:rPr lang="hu-HU" b="1" dirty="0">
                <a:latin typeface="Century Schoolbook" panose="02040604050505020304" pitchFamily="18" charset="0"/>
              </a:rPr>
              <a:t> and </a:t>
            </a:r>
            <a:r>
              <a:rPr lang="hu-HU" b="1" dirty="0" err="1">
                <a:latin typeface="Century Schoolbook" panose="02040604050505020304" pitchFamily="18" charset="0"/>
              </a:rPr>
              <a:t>developments</a:t>
            </a:r>
            <a:r>
              <a:rPr lang="hu-HU" b="1" dirty="0">
                <a:latin typeface="Century Schoolbook" panose="02040604050505020304" pitchFamily="18" charset="0"/>
              </a:rPr>
              <a:t> 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84C0CC77-ED50-41AB-B941-4764C25B92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4400" y="2947386"/>
            <a:ext cx="5282210" cy="1633492"/>
          </a:xfrm>
        </p:spPr>
        <p:txBody>
          <a:bodyPr>
            <a:normAutofit/>
          </a:bodyPr>
          <a:lstStyle/>
          <a:p>
            <a:pPr algn="l"/>
            <a:r>
              <a:rPr lang="hu-HU" b="1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Strengths</a:t>
            </a:r>
            <a:r>
              <a:rPr lang="hu-HU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: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hu-HU" b="1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Driven</a:t>
            </a:r>
            <a:endParaRPr lang="hu-HU" b="1" dirty="0">
              <a:solidFill>
                <a:schemeClr val="tx1"/>
              </a:solidFill>
              <a:latin typeface="Century Schoolbook" panose="02040604050505020304" pitchFamily="18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hu-HU" b="1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Loyal</a:t>
            </a:r>
            <a:r>
              <a:rPr lang="hu-HU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r>
              <a:rPr lang="hu-HU" b="1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staff</a:t>
            </a:r>
            <a:endParaRPr lang="hu-HU" b="1" dirty="0">
              <a:solidFill>
                <a:schemeClr val="tx1"/>
              </a:solidFill>
              <a:latin typeface="Century Schoolbook" panose="02040604050505020304" pitchFamily="18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hu-HU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A+ </a:t>
            </a:r>
            <a:r>
              <a:rPr lang="hu-HU" b="1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Location</a:t>
            </a:r>
            <a:endParaRPr lang="hu-HU" b="1" dirty="0">
              <a:solidFill>
                <a:schemeClr val="tx1"/>
              </a:solidFill>
              <a:latin typeface="Century Schoolbook" panose="02040604050505020304" pitchFamily="18" charset="0"/>
            </a:endParaRP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57396B8B-11D8-77FA-7196-9274ABEA47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938398"/>
            <a:ext cx="10440139" cy="1847850"/>
          </a:xfrm>
          <a:prstGeom prst="rect">
            <a:avLst/>
          </a:prstGeom>
        </p:spPr>
      </p:pic>
      <p:cxnSp>
        <p:nvCxnSpPr>
          <p:cNvPr id="6" name="Egyenes összekötő 5">
            <a:extLst>
              <a:ext uri="{FF2B5EF4-FFF2-40B4-BE49-F238E27FC236}">
                <a16:creationId xmlns:a16="http://schemas.microsoft.com/office/drawing/2014/main" id="{ED2C4F81-E73B-4076-B81A-5B8CC3CE4A23}"/>
              </a:ext>
            </a:extLst>
          </p:cNvPr>
          <p:cNvCxnSpPr/>
          <p:nvPr/>
        </p:nvCxnSpPr>
        <p:spPr>
          <a:xfrm flipV="1">
            <a:off x="914400" y="4580878"/>
            <a:ext cx="10440140" cy="7102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Egyenes összekötő 9">
            <a:extLst>
              <a:ext uri="{FF2B5EF4-FFF2-40B4-BE49-F238E27FC236}">
                <a16:creationId xmlns:a16="http://schemas.microsoft.com/office/drawing/2014/main" id="{184C58B8-A3D5-4E0C-9C8F-0A73493A5499}"/>
              </a:ext>
            </a:extLst>
          </p:cNvPr>
          <p:cNvCxnSpPr/>
          <p:nvPr/>
        </p:nvCxnSpPr>
        <p:spPr>
          <a:xfrm flipV="1">
            <a:off x="6196614" y="2947386"/>
            <a:ext cx="0" cy="33557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Alcím 2">
            <a:extLst>
              <a:ext uri="{FF2B5EF4-FFF2-40B4-BE49-F238E27FC236}">
                <a16:creationId xmlns:a16="http://schemas.microsoft.com/office/drawing/2014/main" id="{513863A7-8FAE-4732-BD70-A07ABDD7D6ED}"/>
              </a:ext>
            </a:extLst>
          </p:cNvPr>
          <p:cNvSpPr txBox="1">
            <a:spLocks/>
          </p:cNvSpPr>
          <p:nvPr/>
        </p:nvSpPr>
        <p:spPr>
          <a:xfrm>
            <a:off x="914400" y="4671133"/>
            <a:ext cx="5282210" cy="1633492"/>
          </a:xfrm>
          <a:prstGeom prst="rect">
            <a:avLst/>
          </a:prstGeom>
        </p:spPr>
        <p:txBody>
          <a:bodyPr vert="horz" lIns="91425" tIns="91425" rIns="91425" bIns="91425" rtlCol="0" anchor="t" anchorCtr="0">
            <a:normAutofit/>
          </a:bodyPr>
          <a:lstStyle>
            <a:lvl1pPr marL="0" lvl="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rgbClr val="33CCFF"/>
              </a:buClr>
              <a:buSzPct val="100000"/>
              <a:buFont typeface="Arial" panose="020B0604020202020204" pitchFamily="34" charset="0"/>
              <a:buNone/>
              <a:defRPr sz="2400" b="0" kern="1200">
                <a:solidFill>
                  <a:schemeClr val="accent6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lvl="1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rgbClr val="33CCFF"/>
              </a:buClr>
              <a:buSzPct val="100000"/>
              <a:buFont typeface="Arial" panose="020B0604020202020204" pitchFamily="34" charset="0"/>
              <a:buNone/>
              <a:defRPr sz="2400" kern="1200">
                <a:solidFill>
                  <a:srgbClr val="33CCFF"/>
                </a:solidFill>
                <a:latin typeface="+mn-lt"/>
                <a:ea typeface="+mn-ea"/>
                <a:cs typeface="+mn-cs"/>
              </a:defRPr>
            </a:lvl2pPr>
            <a:lvl3pPr marL="914400" lvl="2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rgbClr val="33CCFF"/>
              </a:buClr>
              <a:buSzPct val="100000"/>
              <a:buFont typeface="Arial" panose="020B0604020202020204" pitchFamily="34" charset="0"/>
              <a:buNone/>
              <a:defRPr sz="2400" kern="1200">
                <a:solidFill>
                  <a:srgbClr val="33CCFF"/>
                </a:solidFill>
                <a:latin typeface="+mn-lt"/>
                <a:ea typeface="+mn-ea"/>
                <a:cs typeface="+mn-cs"/>
              </a:defRPr>
            </a:lvl3pPr>
            <a:lvl4pPr marL="1371600" lvl="3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rgbClr val="33CCFF"/>
              </a:buClr>
              <a:buSzPct val="100000"/>
              <a:buFont typeface="Arial" panose="020B0604020202020204" pitchFamily="34" charset="0"/>
              <a:buNone/>
              <a:defRPr sz="2400" kern="1200">
                <a:solidFill>
                  <a:srgbClr val="33CCFF"/>
                </a:solidFill>
                <a:latin typeface="+mn-lt"/>
                <a:ea typeface="+mn-ea"/>
                <a:cs typeface="+mn-cs"/>
              </a:defRPr>
            </a:lvl4pPr>
            <a:lvl5pPr marL="1828800" lvl="4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rgbClr val="33CCFF"/>
              </a:buClr>
              <a:buSzPct val="100000"/>
              <a:buFont typeface="Arial" panose="020B0604020202020204" pitchFamily="34" charset="0"/>
              <a:buNone/>
              <a:defRPr sz="2400" kern="1200">
                <a:solidFill>
                  <a:srgbClr val="33CCFF"/>
                </a:solidFill>
                <a:latin typeface="+mn-lt"/>
                <a:ea typeface="+mn-ea"/>
                <a:cs typeface="+mn-cs"/>
              </a:defRPr>
            </a:lvl5pPr>
            <a:lvl6pPr marL="2514600" lvl="5" indent="-228600" algn="ctr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rgbClr val="33CCFF"/>
              </a:buClr>
              <a:buSzPct val="100000"/>
              <a:buFont typeface="Arial" panose="020B0604020202020204" pitchFamily="34" charset="0"/>
              <a:buNone/>
              <a:defRPr sz="2400" kern="1200">
                <a:solidFill>
                  <a:srgbClr val="33CCFF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ctr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rgbClr val="33CCFF"/>
              </a:buClr>
              <a:buSzPct val="100000"/>
              <a:buFont typeface="Arial" panose="020B0604020202020204" pitchFamily="34" charset="0"/>
              <a:buNone/>
              <a:defRPr sz="2400" kern="1200">
                <a:solidFill>
                  <a:srgbClr val="33CCFF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ctr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rgbClr val="33CCFF"/>
              </a:buClr>
              <a:buSzPct val="100000"/>
              <a:buFont typeface="Arial" panose="020B0604020202020204" pitchFamily="34" charset="0"/>
              <a:buNone/>
              <a:defRPr sz="2400" kern="1200">
                <a:solidFill>
                  <a:srgbClr val="33CCFF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ctr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rgbClr val="33CCFF"/>
              </a:buClr>
              <a:buSzPct val="100000"/>
              <a:buFont typeface="Arial" panose="020B0604020202020204" pitchFamily="34" charset="0"/>
              <a:buNone/>
              <a:defRPr sz="2400" kern="1200">
                <a:solidFill>
                  <a:srgbClr val="33CCFF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hu-HU" b="1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Weaknesses</a:t>
            </a:r>
            <a:r>
              <a:rPr lang="hu-HU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: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hu-HU" b="1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Not</a:t>
            </a:r>
            <a:r>
              <a:rPr lang="hu-HU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r>
              <a:rPr lang="hu-HU" b="1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sustainable</a:t>
            </a:r>
            <a:endParaRPr lang="hu-HU" b="1" dirty="0">
              <a:solidFill>
                <a:schemeClr val="tx1"/>
              </a:solidFill>
              <a:latin typeface="Century Schoolbook" panose="02040604050505020304" pitchFamily="18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hu-HU" b="1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Staff</a:t>
            </a:r>
            <a:r>
              <a:rPr lang="hu-HU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r>
              <a:rPr lang="hu-HU" b="1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skill</a:t>
            </a:r>
            <a:endParaRPr lang="hu-HU" b="1" dirty="0">
              <a:solidFill>
                <a:schemeClr val="tx1"/>
              </a:solidFill>
              <a:latin typeface="Century Schoolbook" panose="02040604050505020304" pitchFamily="18" charset="0"/>
            </a:endParaRPr>
          </a:p>
          <a:p>
            <a:pPr algn="l"/>
            <a:endParaRPr lang="hu-HU" dirty="0"/>
          </a:p>
          <a:p>
            <a:pPr algn="l"/>
            <a:endParaRPr lang="hu-HU" dirty="0"/>
          </a:p>
        </p:txBody>
      </p:sp>
      <p:sp>
        <p:nvSpPr>
          <p:cNvPr id="12" name="Alcím 2">
            <a:extLst>
              <a:ext uri="{FF2B5EF4-FFF2-40B4-BE49-F238E27FC236}">
                <a16:creationId xmlns:a16="http://schemas.microsoft.com/office/drawing/2014/main" id="{D14D1A7F-6CA3-4458-B996-B0F349DFC3BC}"/>
              </a:ext>
            </a:extLst>
          </p:cNvPr>
          <p:cNvSpPr txBox="1">
            <a:spLocks/>
          </p:cNvSpPr>
          <p:nvPr/>
        </p:nvSpPr>
        <p:spPr>
          <a:xfrm>
            <a:off x="6269115" y="2991774"/>
            <a:ext cx="5282210" cy="1633492"/>
          </a:xfrm>
          <a:prstGeom prst="rect">
            <a:avLst/>
          </a:prstGeom>
        </p:spPr>
        <p:txBody>
          <a:bodyPr vert="horz" lIns="91425" tIns="91425" rIns="91425" bIns="91425" rtlCol="0" anchor="t" anchorCtr="0">
            <a:normAutofit/>
          </a:bodyPr>
          <a:lstStyle>
            <a:lvl1pPr marL="0" lvl="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rgbClr val="33CCFF"/>
              </a:buClr>
              <a:buSzPct val="100000"/>
              <a:buFont typeface="Arial" panose="020B0604020202020204" pitchFamily="34" charset="0"/>
              <a:buNone/>
              <a:defRPr sz="2400" b="0" kern="1200">
                <a:solidFill>
                  <a:schemeClr val="accent6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lvl="1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rgbClr val="33CCFF"/>
              </a:buClr>
              <a:buSzPct val="100000"/>
              <a:buFont typeface="Arial" panose="020B0604020202020204" pitchFamily="34" charset="0"/>
              <a:buNone/>
              <a:defRPr sz="2400" kern="1200">
                <a:solidFill>
                  <a:srgbClr val="33CCFF"/>
                </a:solidFill>
                <a:latin typeface="+mn-lt"/>
                <a:ea typeface="+mn-ea"/>
                <a:cs typeface="+mn-cs"/>
              </a:defRPr>
            </a:lvl2pPr>
            <a:lvl3pPr marL="914400" lvl="2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rgbClr val="33CCFF"/>
              </a:buClr>
              <a:buSzPct val="100000"/>
              <a:buFont typeface="Arial" panose="020B0604020202020204" pitchFamily="34" charset="0"/>
              <a:buNone/>
              <a:defRPr sz="2400" kern="1200">
                <a:solidFill>
                  <a:srgbClr val="33CCFF"/>
                </a:solidFill>
                <a:latin typeface="+mn-lt"/>
                <a:ea typeface="+mn-ea"/>
                <a:cs typeface="+mn-cs"/>
              </a:defRPr>
            </a:lvl3pPr>
            <a:lvl4pPr marL="1371600" lvl="3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rgbClr val="33CCFF"/>
              </a:buClr>
              <a:buSzPct val="100000"/>
              <a:buFont typeface="Arial" panose="020B0604020202020204" pitchFamily="34" charset="0"/>
              <a:buNone/>
              <a:defRPr sz="2400" kern="1200">
                <a:solidFill>
                  <a:srgbClr val="33CCFF"/>
                </a:solidFill>
                <a:latin typeface="+mn-lt"/>
                <a:ea typeface="+mn-ea"/>
                <a:cs typeface="+mn-cs"/>
              </a:defRPr>
            </a:lvl4pPr>
            <a:lvl5pPr marL="1828800" lvl="4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rgbClr val="33CCFF"/>
              </a:buClr>
              <a:buSzPct val="100000"/>
              <a:buFont typeface="Arial" panose="020B0604020202020204" pitchFamily="34" charset="0"/>
              <a:buNone/>
              <a:defRPr sz="2400" kern="1200">
                <a:solidFill>
                  <a:srgbClr val="33CCFF"/>
                </a:solidFill>
                <a:latin typeface="+mn-lt"/>
                <a:ea typeface="+mn-ea"/>
                <a:cs typeface="+mn-cs"/>
              </a:defRPr>
            </a:lvl5pPr>
            <a:lvl6pPr marL="2514600" lvl="5" indent="-228600" algn="ctr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rgbClr val="33CCFF"/>
              </a:buClr>
              <a:buSzPct val="100000"/>
              <a:buFont typeface="Arial" panose="020B0604020202020204" pitchFamily="34" charset="0"/>
              <a:buNone/>
              <a:defRPr sz="2400" kern="1200">
                <a:solidFill>
                  <a:srgbClr val="33CCFF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ctr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rgbClr val="33CCFF"/>
              </a:buClr>
              <a:buSzPct val="100000"/>
              <a:buFont typeface="Arial" panose="020B0604020202020204" pitchFamily="34" charset="0"/>
              <a:buNone/>
              <a:defRPr sz="2400" kern="1200">
                <a:solidFill>
                  <a:srgbClr val="33CCFF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ctr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rgbClr val="33CCFF"/>
              </a:buClr>
              <a:buSzPct val="100000"/>
              <a:buFont typeface="Arial" panose="020B0604020202020204" pitchFamily="34" charset="0"/>
              <a:buNone/>
              <a:defRPr sz="2400" kern="1200">
                <a:solidFill>
                  <a:srgbClr val="33CCFF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ctr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rgbClr val="33CCFF"/>
              </a:buClr>
              <a:buSzPct val="100000"/>
              <a:buFont typeface="Arial" panose="020B0604020202020204" pitchFamily="34" charset="0"/>
              <a:buNone/>
              <a:defRPr sz="2400" kern="1200">
                <a:solidFill>
                  <a:srgbClr val="33CCFF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hu-HU" b="1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Opportunities</a:t>
            </a:r>
            <a:r>
              <a:rPr lang="hu-HU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: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hu-HU" b="1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Robotization</a:t>
            </a:r>
            <a:endParaRPr lang="hu-HU" b="1" dirty="0">
              <a:solidFill>
                <a:schemeClr val="tx1"/>
              </a:solidFill>
              <a:latin typeface="Century Schoolbook" panose="02040604050505020304" pitchFamily="18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hu-HU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SDG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hu-HU" b="1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Vegan</a:t>
            </a:r>
            <a:endParaRPr lang="hu-HU" b="1" dirty="0">
              <a:solidFill>
                <a:schemeClr val="tx1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13" name="Alcím 2">
            <a:extLst>
              <a:ext uri="{FF2B5EF4-FFF2-40B4-BE49-F238E27FC236}">
                <a16:creationId xmlns:a16="http://schemas.microsoft.com/office/drawing/2014/main" id="{D628D264-5965-470F-9E2A-A820048643F7}"/>
              </a:ext>
            </a:extLst>
          </p:cNvPr>
          <p:cNvSpPr txBox="1">
            <a:spLocks/>
          </p:cNvSpPr>
          <p:nvPr/>
        </p:nvSpPr>
        <p:spPr>
          <a:xfrm>
            <a:off x="6269115" y="4671133"/>
            <a:ext cx="5282210" cy="1633492"/>
          </a:xfrm>
          <a:prstGeom prst="rect">
            <a:avLst/>
          </a:prstGeom>
        </p:spPr>
        <p:txBody>
          <a:bodyPr vert="horz" lIns="91425" tIns="91425" rIns="91425" bIns="91425" rtlCol="0" anchor="t" anchorCtr="0">
            <a:normAutofit/>
          </a:bodyPr>
          <a:lstStyle>
            <a:lvl1pPr marL="0" lvl="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rgbClr val="33CCFF"/>
              </a:buClr>
              <a:buSzPct val="100000"/>
              <a:buFont typeface="Arial" panose="020B0604020202020204" pitchFamily="34" charset="0"/>
              <a:buNone/>
              <a:defRPr sz="2400" b="0" kern="1200">
                <a:solidFill>
                  <a:schemeClr val="accent6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lvl="1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rgbClr val="33CCFF"/>
              </a:buClr>
              <a:buSzPct val="100000"/>
              <a:buFont typeface="Arial" panose="020B0604020202020204" pitchFamily="34" charset="0"/>
              <a:buNone/>
              <a:defRPr sz="2400" kern="1200">
                <a:solidFill>
                  <a:srgbClr val="33CCFF"/>
                </a:solidFill>
                <a:latin typeface="+mn-lt"/>
                <a:ea typeface="+mn-ea"/>
                <a:cs typeface="+mn-cs"/>
              </a:defRPr>
            </a:lvl2pPr>
            <a:lvl3pPr marL="914400" lvl="2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rgbClr val="33CCFF"/>
              </a:buClr>
              <a:buSzPct val="100000"/>
              <a:buFont typeface="Arial" panose="020B0604020202020204" pitchFamily="34" charset="0"/>
              <a:buNone/>
              <a:defRPr sz="2400" kern="1200">
                <a:solidFill>
                  <a:srgbClr val="33CCFF"/>
                </a:solidFill>
                <a:latin typeface="+mn-lt"/>
                <a:ea typeface="+mn-ea"/>
                <a:cs typeface="+mn-cs"/>
              </a:defRPr>
            </a:lvl3pPr>
            <a:lvl4pPr marL="1371600" lvl="3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rgbClr val="33CCFF"/>
              </a:buClr>
              <a:buSzPct val="100000"/>
              <a:buFont typeface="Arial" panose="020B0604020202020204" pitchFamily="34" charset="0"/>
              <a:buNone/>
              <a:defRPr sz="2400" kern="1200">
                <a:solidFill>
                  <a:srgbClr val="33CCFF"/>
                </a:solidFill>
                <a:latin typeface="+mn-lt"/>
                <a:ea typeface="+mn-ea"/>
                <a:cs typeface="+mn-cs"/>
              </a:defRPr>
            </a:lvl4pPr>
            <a:lvl5pPr marL="1828800" lvl="4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rgbClr val="33CCFF"/>
              </a:buClr>
              <a:buSzPct val="100000"/>
              <a:buFont typeface="Arial" panose="020B0604020202020204" pitchFamily="34" charset="0"/>
              <a:buNone/>
              <a:defRPr sz="2400" kern="1200">
                <a:solidFill>
                  <a:srgbClr val="33CCFF"/>
                </a:solidFill>
                <a:latin typeface="+mn-lt"/>
                <a:ea typeface="+mn-ea"/>
                <a:cs typeface="+mn-cs"/>
              </a:defRPr>
            </a:lvl5pPr>
            <a:lvl6pPr marL="2514600" lvl="5" indent="-228600" algn="ctr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rgbClr val="33CCFF"/>
              </a:buClr>
              <a:buSzPct val="100000"/>
              <a:buFont typeface="Arial" panose="020B0604020202020204" pitchFamily="34" charset="0"/>
              <a:buNone/>
              <a:defRPr sz="2400" kern="1200">
                <a:solidFill>
                  <a:srgbClr val="33CCFF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ctr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rgbClr val="33CCFF"/>
              </a:buClr>
              <a:buSzPct val="100000"/>
              <a:buFont typeface="Arial" panose="020B0604020202020204" pitchFamily="34" charset="0"/>
              <a:buNone/>
              <a:defRPr sz="2400" kern="1200">
                <a:solidFill>
                  <a:srgbClr val="33CCFF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ctr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rgbClr val="33CCFF"/>
              </a:buClr>
              <a:buSzPct val="100000"/>
              <a:buFont typeface="Arial" panose="020B0604020202020204" pitchFamily="34" charset="0"/>
              <a:buNone/>
              <a:defRPr sz="2400" kern="1200">
                <a:solidFill>
                  <a:srgbClr val="33CCFF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ctr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rgbClr val="33CCFF"/>
              </a:buClr>
              <a:buSzPct val="100000"/>
              <a:buFont typeface="Arial" panose="020B0604020202020204" pitchFamily="34" charset="0"/>
              <a:buNone/>
              <a:defRPr sz="2400" kern="1200">
                <a:solidFill>
                  <a:srgbClr val="33CCFF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hu-HU" b="1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Threats</a:t>
            </a:r>
            <a:r>
              <a:rPr lang="hu-HU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: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hu-HU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World is </a:t>
            </a:r>
            <a:r>
              <a:rPr lang="hu-HU" b="1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dying</a:t>
            </a:r>
            <a:r>
              <a:rPr lang="hu-HU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hu-HU" b="1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Pandamics</a:t>
            </a:r>
            <a:endParaRPr lang="hu-HU" b="1" dirty="0">
              <a:solidFill>
                <a:schemeClr val="tx1"/>
              </a:solidFill>
              <a:latin typeface="Century Schoolbook" panose="02040604050505020304" pitchFamily="18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hu-HU" b="1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Wars</a:t>
            </a:r>
            <a:r>
              <a:rPr lang="hu-HU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732131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B412516-5781-47B3-8917-7A8661F901F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endParaRPr lang="hu-HU" dirty="0"/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FE6BE144-2895-4EAC-B0B4-491D95C3139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7500" lnSpcReduction="20000"/>
          </a:bodyPr>
          <a:lstStyle/>
          <a:p>
            <a:endParaRPr lang="hu-HU" dirty="0"/>
          </a:p>
        </p:txBody>
      </p:sp>
      <p:pic>
        <p:nvPicPr>
          <p:cNvPr id="4" name="Afbeelding 3" descr="Afbeelding met Lettertype, tekst, Graphics, logo">
            <a:extLst>
              <a:ext uri="{FF2B5EF4-FFF2-40B4-BE49-F238E27FC236}">
                <a16:creationId xmlns:a16="http://schemas.microsoft.com/office/drawing/2014/main" id="{681B3ED8-5241-4830-BA51-D4B1C29C81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640" y="1"/>
            <a:ext cx="123596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0351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2912550" y="1965960"/>
            <a:ext cx="6366900" cy="2606040"/>
          </a:xfrm>
        </p:spPr>
        <p:txBody>
          <a:bodyPr>
            <a:normAutofit fontScale="70000" lnSpcReduction="20000"/>
          </a:bodyPr>
          <a:lstStyle/>
          <a:p>
            <a:r>
              <a:rPr lang="en-US" sz="3100" b="1" i="0" dirty="0">
                <a:latin typeface="Century Schoolbook" panose="02040604050505020304" pitchFamily="18" charset="0"/>
              </a:rPr>
              <a:t>The hotel you choose to do better for the world! </a:t>
            </a:r>
            <a:r>
              <a:rPr lang="en-US" sz="3100" i="0" dirty="0">
                <a:latin typeface="Century Schoolbook" panose="02040604050505020304" pitchFamily="18" charset="0"/>
              </a:rPr>
              <a:t>The durable hotel for the future. </a:t>
            </a:r>
          </a:p>
          <a:p>
            <a:r>
              <a:rPr lang="en-US" sz="3100" i="0" dirty="0">
                <a:latin typeface="Century Schoolbook" panose="02040604050505020304" pitchFamily="18" charset="0"/>
              </a:rPr>
              <a:t>We are </a:t>
            </a:r>
            <a:r>
              <a:rPr lang="en-US" sz="3100" b="1" i="0" dirty="0">
                <a:latin typeface="Century Schoolbook" panose="02040604050505020304" pitchFamily="18" charset="0"/>
              </a:rPr>
              <a:t>a midrange plus hotel focused on experience our hospitality and do better</a:t>
            </a:r>
            <a:r>
              <a:rPr lang="en-US" sz="3100" i="0" dirty="0">
                <a:latin typeface="Century Schoolbook" panose="02040604050505020304" pitchFamily="18" charset="0"/>
              </a:rPr>
              <a:t>! where guest can choose how far they want to go for the environment. </a:t>
            </a:r>
            <a:r>
              <a:rPr lang="en-US" sz="3100" b="1" i="0" dirty="0">
                <a:latin typeface="Century Schoolbook" panose="02040604050505020304" pitchFamily="18" charset="0"/>
              </a:rPr>
              <a:t>The restaurant is also mid-high, with low carbon dioxide emission dishes made with good produced ingredients</a:t>
            </a:r>
            <a:r>
              <a:rPr lang="en-US" i="0" dirty="0">
                <a:latin typeface="Century Schoolbook" panose="02040604050505020304" pitchFamily="18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09AD3BC-2041-4473-8D2B-744BA09798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102" t="22388" r="35344" b="54142"/>
          <a:stretch/>
        </p:blipFill>
        <p:spPr>
          <a:xfrm rot="10800000">
            <a:off x="9839325" y="880231"/>
            <a:ext cx="737235" cy="799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5789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-té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-té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1078</Words>
  <Application>Microsoft Office PowerPoint</Application>
  <PresentationFormat>Szélesvásznú</PresentationFormat>
  <Paragraphs>313</Paragraphs>
  <Slides>25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6</vt:i4>
      </vt:variant>
      <vt:variant>
        <vt:lpstr>Téma</vt:lpstr>
      </vt:variant>
      <vt:variant>
        <vt:i4>1</vt:i4>
      </vt:variant>
      <vt:variant>
        <vt:lpstr>Diacímek</vt:lpstr>
      </vt:variant>
      <vt:variant>
        <vt:i4>25</vt:i4>
      </vt:variant>
    </vt:vector>
  </HeadingPairs>
  <TitlesOfParts>
    <vt:vector size="32" baseType="lpstr">
      <vt:lpstr>Arial</vt:lpstr>
      <vt:lpstr>Calibri</vt:lpstr>
      <vt:lpstr>Calibri Light</vt:lpstr>
      <vt:lpstr>Century Schoolbook</vt:lpstr>
      <vt:lpstr>Lato</vt:lpstr>
      <vt:lpstr>Roboto</vt:lpstr>
      <vt:lpstr>Office Theme</vt:lpstr>
      <vt:lpstr>PowerPoint-bemutató</vt:lpstr>
      <vt:lpstr> </vt:lpstr>
      <vt:lpstr>Table of contents</vt:lpstr>
      <vt:lpstr>Micro analyze</vt:lpstr>
      <vt:lpstr>Meso analyze</vt:lpstr>
      <vt:lpstr>Competitors comparison </vt:lpstr>
      <vt:lpstr>Macro analyze trends and developments 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Round 1</vt:lpstr>
      <vt:lpstr>PowerPoint-bemutató</vt:lpstr>
      <vt:lpstr>Round 2</vt:lpstr>
      <vt:lpstr>PowerPoint-bemutató</vt:lpstr>
      <vt:lpstr>Round 3</vt:lpstr>
      <vt:lpstr>PowerPoint-bemutató</vt:lpstr>
      <vt:lpstr>Round 4</vt:lpstr>
      <vt:lpstr>PowerPoint-bemutató</vt:lpstr>
      <vt:lpstr>Round 5</vt:lpstr>
      <vt:lpstr>Round 6</vt:lpstr>
      <vt:lpstr>PowerPoint-bemutató</vt:lpstr>
      <vt:lpstr>Conclusion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Suhair Shakeel</dc:creator>
  <cp:lastModifiedBy>Felhasználó</cp:lastModifiedBy>
  <cp:revision>192</cp:revision>
  <dcterms:created xsi:type="dcterms:W3CDTF">2017-08-02T20:41:11Z</dcterms:created>
  <dcterms:modified xsi:type="dcterms:W3CDTF">2023-11-08T23:29:56Z</dcterms:modified>
</cp:coreProperties>
</file>